
<file path=[Content_Types].xml><?xml version="1.0" encoding="utf-8"?>
<Types xmlns="http://schemas.openxmlformats.org/package/2006/content-types">
  <Default Extension="jpeg" ContentType="image/jpeg"/>
  <Default Extension="jpg" ContentType="image/jpeg"/>
  <Default Extension="mp3" ContentType="audio/m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42"/>
  </p:notesMasterIdLst>
  <p:sldIdLst>
    <p:sldId id="256" r:id="rId2"/>
    <p:sldId id="442" r:id="rId3"/>
    <p:sldId id="347" r:id="rId4"/>
    <p:sldId id="323" r:id="rId5"/>
    <p:sldId id="324" r:id="rId6"/>
    <p:sldId id="325" r:id="rId7"/>
    <p:sldId id="326" r:id="rId8"/>
    <p:sldId id="349" r:id="rId9"/>
    <p:sldId id="350" r:id="rId10"/>
    <p:sldId id="351" r:id="rId11"/>
    <p:sldId id="447" r:id="rId12"/>
    <p:sldId id="353" r:id="rId13"/>
    <p:sldId id="507" r:id="rId14"/>
    <p:sldId id="469" r:id="rId15"/>
    <p:sldId id="470" r:id="rId16"/>
    <p:sldId id="504" r:id="rId17"/>
    <p:sldId id="472" r:id="rId18"/>
    <p:sldId id="473" r:id="rId19"/>
    <p:sldId id="505" r:id="rId20"/>
    <p:sldId id="475" r:id="rId21"/>
    <p:sldId id="476" r:id="rId22"/>
    <p:sldId id="477" r:id="rId23"/>
    <p:sldId id="478" r:id="rId24"/>
    <p:sldId id="416" r:id="rId25"/>
    <p:sldId id="417" r:id="rId26"/>
    <p:sldId id="418" r:id="rId27"/>
    <p:sldId id="419" r:id="rId28"/>
    <p:sldId id="420" r:id="rId29"/>
    <p:sldId id="384" r:id="rId30"/>
    <p:sldId id="273" r:id="rId31"/>
    <p:sldId id="338" r:id="rId32"/>
    <p:sldId id="340" r:id="rId33"/>
    <p:sldId id="394" r:id="rId34"/>
    <p:sldId id="471" r:id="rId35"/>
    <p:sldId id="506" r:id="rId36"/>
    <p:sldId id="274" r:id="rId37"/>
    <p:sldId id="502" r:id="rId38"/>
    <p:sldId id="284" r:id="rId39"/>
    <p:sldId id="375" r:id="rId40"/>
    <p:sldId id="285" r:id="rId4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dmin" initials="A" lastIdx="6" clrIdx="0">
    <p:extLst>
      <p:ext uri="{19B8F6BF-5375-455C-9EA6-DF929625EA0E}">
        <p15:presenceInfo xmlns:p15="http://schemas.microsoft.com/office/powerpoint/2012/main" userId="Admin"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735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714" autoAdjust="0"/>
    <p:restoredTop sz="95469" autoAdjust="0"/>
  </p:normalViewPr>
  <p:slideViewPr>
    <p:cSldViewPr snapToGrid="0" snapToObjects="1">
      <p:cViewPr varScale="1">
        <p:scale>
          <a:sx n="83" d="100"/>
          <a:sy n="83" d="100"/>
        </p:scale>
        <p:origin x="216" y="1728"/>
      </p:cViewPr>
      <p:guideLst>
        <p:guide orient="horz" pos="2160"/>
        <p:guide pos="3840"/>
      </p:guideLst>
    </p:cSldViewPr>
  </p:slideViewPr>
  <p:notesTextViewPr>
    <p:cViewPr>
      <p:scale>
        <a:sx n="125" d="100"/>
        <a:sy n="125" d="100"/>
      </p:scale>
      <p:origin x="0" y="0"/>
    </p:cViewPr>
  </p:notesTextViewPr>
  <p:notesViewPr>
    <p:cSldViewPr snapToGrid="0" snapToObjects="1">
      <p:cViewPr varScale="1">
        <p:scale>
          <a:sx n="129" d="100"/>
          <a:sy n="129" d="100"/>
        </p:scale>
        <p:origin x="2800" y="192"/>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47"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commentAuthors" Target="commentAuthor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L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B6FE099-5A6D-3B48-9AA3-EEFA35F21288}" type="datetimeFigureOut">
              <a:rPr lang="en-LB" smtClean="0"/>
              <a:t>7/27/22</a:t>
            </a:fld>
            <a:endParaRPr lang="en-L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L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L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L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A31E068-D99C-E840-A98D-6E78081BD850}" type="slidenum">
              <a:rPr lang="en-LB" smtClean="0"/>
              <a:t>‹#›</a:t>
            </a:fld>
            <a:endParaRPr lang="en-LB"/>
          </a:p>
        </p:txBody>
      </p:sp>
    </p:spTree>
    <p:extLst>
      <p:ext uri="{BB962C8B-B14F-4D97-AF65-F5344CB8AC3E}">
        <p14:creationId xmlns:p14="http://schemas.microsoft.com/office/powerpoint/2010/main" val="286982559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a:r>
              <a:rPr lang="ar-LB" b="1" dirty="0"/>
              <a:t>النصّ الكتابي: </a:t>
            </a:r>
            <a:r>
              <a:rPr lang="ar-LB" dirty="0"/>
              <a:t>لوقا ٢٤: ١٣ – ٣٥</a:t>
            </a:r>
            <a:endParaRPr lang="en-US" dirty="0"/>
          </a:p>
          <a:p>
            <a:pPr algn="r"/>
            <a:endParaRPr lang="ar-LB" dirty="0"/>
          </a:p>
          <a:p>
            <a:pPr algn="r"/>
            <a:r>
              <a:rPr lang="ar-LB" b="1" dirty="0"/>
              <a:t>الفكرة الرئيسية: </a:t>
            </a:r>
            <a:r>
              <a:rPr lang="ar-LB" dirty="0"/>
              <a:t>أن يدرك الولد أنَّ كلمة الله هي الحق، وتشجيعه لمعرفتها أكثر فأكثر، والتّعمق فيها، وإدراك مدى أهمّية مشاركتها مع الآخرين. </a:t>
            </a:r>
          </a:p>
          <a:p>
            <a:pPr algn="r"/>
            <a:r>
              <a:rPr lang="ar-LB" dirty="0"/>
              <a:t> </a:t>
            </a:r>
          </a:p>
          <a:p>
            <a:pPr algn="r"/>
            <a:endParaRPr lang="en-US" dirty="0"/>
          </a:p>
        </p:txBody>
      </p:sp>
      <p:sp>
        <p:nvSpPr>
          <p:cNvPr id="4" name="Slide Number Placeholder 3"/>
          <p:cNvSpPr>
            <a:spLocks noGrp="1"/>
          </p:cNvSpPr>
          <p:nvPr>
            <p:ph type="sldNum" sz="quarter" idx="5"/>
          </p:nvPr>
        </p:nvSpPr>
        <p:spPr/>
        <p:txBody>
          <a:bodyPr/>
          <a:lstStyle/>
          <a:p>
            <a:fld id="{0A31E068-D99C-E840-A98D-6E78081BD850}" type="slidenum">
              <a:rPr lang="en-LB" smtClean="0"/>
              <a:t>1</a:t>
            </a:fld>
            <a:endParaRPr lang="en-LB"/>
          </a:p>
        </p:txBody>
      </p:sp>
    </p:spTree>
    <p:extLst>
      <p:ext uri="{BB962C8B-B14F-4D97-AF65-F5344CB8AC3E}">
        <p14:creationId xmlns:p14="http://schemas.microsoft.com/office/powerpoint/2010/main" val="310421284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a:r>
              <a:rPr lang="ar-LB" b="1" dirty="0"/>
              <a:t>يسوع يأكل مع كليوباس وصديقه</a:t>
            </a:r>
          </a:p>
          <a:p>
            <a:pPr algn="r"/>
            <a:r>
              <a:rPr lang="ar-LB" dirty="0"/>
              <a:t>عند اقترابهم من مدينة عمواس،أظهر الرّجلان حسن الضيافة، إذ دعيا يسوع لتناول العشاء معهما، فقَبِل. وعند جلوسهم على المائدة، أخذ يسوع الخبز وشكر وقسّمه. وعند إعطائه لهما انفتحت أعينهما، وعرفاه في الحال فاختفى عنهما. </a:t>
            </a:r>
          </a:p>
          <a:p>
            <a:pPr algn="r"/>
            <a:endParaRPr lang="ar-LB" dirty="0"/>
          </a:p>
          <a:p>
            <a:pPr algn="r"/>
            <a:endParaRPr lang="en-US" dirty="0"/>
          </a:p>
        </p:txBody>
      </p:sp>
      <p:sp>
        <p:nvSpPr>
          <p:cNvPr id="4" name="Slide Number Placeholder 3"/>
          <p:cNvSpPr>
            <a:spLocks noGrp="1"/>
          </p:cNvSpPr>
          <p:nvPr>
            <p:ph type="sldNum" sz="quarter" idx="5"/>
          </p:nvPr>
        </p:nvSpPr>
        <p:spPr/>
        <p:txBody>
          <a:bodyPr/>
          <a:lstStyle/>
          <a:p>
            <a:fld id="{0A31E068-D99C-E840-A98D-6E78081BD850}" type="slidenum">
              <a:rPr lang="en-LB" smtClean="0"/>
              <a:t>34</a:t>
            </a:fld>
            <a:endParaRPr lang="en-LB"/>
          </a:p>
        </p:txBody>
      </p:sp>
    </p:spTree>
    <p:extLst>
      <p:ext uri="{BB962C8B-B14F-4D97-AF65-F5344CB8AC3E}">
        <p14:creationId xmlns:p14="http://schemas.microsoft.com/office/powerpoint/2010/main" val="77944099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a:r>
              <a:rPr lang="ar-LB" b="1" dirty="0"/>
              <a:t>النهاية</a:t>
            </a:r>
          </a:p>
          <a:p>
            <a:pPr algn="r"/>
            <a:r>
              <a:rPr lang="ar-LB" dirty="0"/>
              <a:t>نسيَ التلميذان حزنهما وتعبهما، وعادا في الحال إلى أورشليم ليخبرا التلاميذ كيف ظهر لهما يسوع. لو كان التلميذان متعمّقين في كلمة الله، لكانا عرفا أنَّ يسوع المسيح كان يجب أن يتألَّم ويموت ثمّ يقوم لكي يمنحنا الخلاص. ولكن الشيء الجميل الذي فعلاه هو أنّهما عادا ليخبرا بقيّة التلاميذ بالخبر السّار، أن يسوع قام من بين الأموات وهو حيّ، ليكون رجاءً في قلوبهم. ونحن كذلك الأمر، علينا أن نعرف جيّداً كلمة الله، لنخبر الآخرين عمّا فعله يسوع لأجلنا، فيصير رجاءً لهم أيضاً.</a:t>
            </a:r>
            <a:endParaRPr lang="en-US" dirty="0"/>
          </a:p>
        </p:txBody>
      </p:sp>
      <p:sp>
        <p:nvSpPr>
          <p:cNvPr id="4" name="Slide Number Placeholder 3"/>
          <p:cNvSpPr>
            <a:spLocks noGrp="1"/>
          </p:cNvSpPr>
          <p:nvPr>
            <p:ph type="sldNum" sz="quarter" idx="5"/>
          </p:nvPr>
        </p:nvSpPr>
        <p:spPr/>
        <p:txBody>
          <a:bodyPr/>
          <a:lstStyle/>
          <a:p>
            <a:fld id="{0A31E068-D99C-E840-A98D-6E78081BD850}" type="slidenum">
              <a:rPr lang="en-LB" smtClean="0"/>
              <a:t>35</a:t>
            </a:fld>
            <a:endParaRPr lang="en-LB"/>
          </a:p>
        </p:txBody>
      </p:sp>
    </p:spTree>
    <p:extLst>
      <p:ext uri="{BB962C8B-B14F-4D97-AF65-F5344CB8AC3E}">
        <p14:creationId xmlns:p14="http://schemas.microsoft.com/office/powerpoint/2010/main" val="209054549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algn="r" defTabSz="914400" rtl="1" eaLnBrk="1" latinLnBrk="0" hangingPunct="1"/>
            <a:r>
              <a:rPr lang="ar-LB" b="1" dirty="0"/>
              <a:t>قدّم الآية</a:t>
            </a:r>
          </a:p>
          <a:p>
            <a:pPr marL="171450" indent="-171450" algn="r" defTabSz="914400" rtl="1" eaLnBrk="1" latinLnBrk="0" hangingPunct="1">
              <a:buFont typeface="Arial" panose="020B0604020202020204" pitchFamily="34" charset="0"/>
              <a:buChar char="•"/>
            </a:pPr>
            <a:r>
              <a:rPr lang="ar-LB" dirty="0"/>
              <a:t>اطبع الكلمات الموجودة في المواد المضافة.</a:t>
            </a:r>
          </a:p>
          <a:p>
            <a:pPr marL="171450" indent="-171450" algn="r" defTabSz="914400" rtl="1" eaLnBrk="1" latinLnBrk="0" hangingPunct="1">
              <a:buFont typeface="Arial" panose="020B0604020202020204" pitchFamily="34" charset="0"/>
              <a:buChar char="•"/>
            </a:pPr>
            <a:r>
              <a:rPr lang="ar-LB" dirty="0"/>
              <a:t>علِّق كلمات الآية على حبل وثبِّته في الصف أمام الأولاد.</a:t>
            </a:r>
          </a:p>
          <a:p>
            <a:pPr marL="171450" indent="-171450" algn="r" defTabSz="914400" rtl="1" eaLnBrk="1" latinLnBrk="0" hangingPunct="1">
              <a:buFont typeface="Arial" panose="020B0604020202020204" pitchFamily="34" charset="0"/>
              <a:buChar char="•"/>
            </a:pPr>
            <a:endParaRPr lang="ar-LB" b="1" dirty="0"/>
          </a:p>
          <a:p>
            <a:pPr marL="0" indent="0" algn="r" defTabSz="914400" rtl="1" eaLnBrk="1" latinLnBrk="0" hangingPunct="1">
              <a:buFont typeface="Arial" panose="020B0604020202020204" pitchFamily="34" charset="0"/>
              <a:buNone/>
            </a:pPr>
            <a:r>
              <a:rPr lang="ar-LB" b="1" dirty="0"/>
              <a:t>اقرأ الآية من الكتاب المقدَّس</a:t>
            </a:r>
          </a:p>
          <a:p>
            <a:pPr marL="171450" indent="-171450" algn="r" defTabSz="914400" rtl="1" eaLnBrk="1" latinLnBrk="0" hangingPunct="1">
              <a:buFont typeface="Arial" panose="020B0604020202020204" pitchFamily="34" charset="0"/>
              <a:buChar char="•"/>
            </a:pPr>
            <a:r>
              <a:rPr lang="ar-LB" dirty="0"/>
              <a:t>شجّع الأولاد على إحضار كتبهم المقدّسة الخاصّة بهم.</a:t>
            </a:r>
          </a:p>
          <a:p>
            <a:pPr marL="171450" indent="-171450" algn="r" defTabSz="914400" rtl="1" eaLnBrk="1" latinLnBrk="0" hangingPunct="1">
              <a:buFont typeface="Arial" panose="020B0604020202020204" pitchFamily="34" charset="0"/>
              <a:buChar char="•"/>
            </a:pPr>
            <a:r>
              <a:rPr lang="ar-LB" dirty="0"/>
              <a:t>أطلب من أحد الأولاد ان يقرأ الآية بصوت عالٍ وأسلوب واضح.</a:t>
            </a:r>
          </a:p>
          <a:p>
            <a:pPr marL="0" indent="0" algn="r" defTabSz="914400" rtl="1" eaLnBrk="1" latinLnBrk="0" hangingPunct="1">
              <a:buFont typeface="Arial" panose="020B0604020202020204" pitchFamily="34" charset="0"/>
              <a:buNone/>
            </a:pPr>
            <a:endParaRPr lang="ar-LB" dirty="0"/>
          </a:p>
          <a:p>
            <a:pPr marL="0" indent="0" algn="r" defTabSz="914400" rtl="1" eaLnBrk="1" latinLnBrk="0" hangingPunct="1">
              <a:buFont typeface="Arial" panose="020B0604020202020204" pitchFamily="34" charset="0"/>
              <a:buNone/>
            </a:pPr>
            <a:r>
              <a:rPr lang="ar-LB" b="1" dirty="0"/>
              <a:t>شرح الآية</a:t>
            </a:r>
          </a:p>
          <a:p>
            <a:pPr marL="0" indent="0" algn="r" defTabSz="914400" rtl="1" eaLnBrk="1" latinLnBrk="0" hangingPunct="1">
              <a:buFont typeface="Arial" panose="020B0604020202020204" pitchFamily="34" charset="0"/>
              <a:buNone/>
            </a:pPr>
            <a:r>
              <a:rPr lang="ar-LB" b="1" u="sng" dirty="0"/>
              <a:t>فتّشوا الكتب: </a:t>
            </a:r>
            <a:r>
              <a:rPr lang="ar-LB" dirty="0"/>
              <a:t>يريد منّا الرب يسوع أن ندرس كلمته المكتوبة في الكتاب المقدّس، ونعمل على تطبيقها في حياتنا. </a:t>
            </a:r>
          </a:p>
          <a:p>
            <a:pPr marL="0" indent="0" algn="r" defTabSz="914400" rtl="1" eaLnBrk="1" latinLnBrk="0" hangingPunct="1">
              <a:buFont typeface="Arial" panose="020B0604020202020204" pitchFamily="34" charset="0"/>
              <a:buNone/>
            </a:pPr>
            <a:r>
              <a:rPr lang="ar-LB" b="1" u="sng" dirty="0"/>
              <a:t>لأنَّكم تظنُّون أنَّ لكم فيها حياة أبديَّة: </a:t>
            </a:r>
            <a:r>
              <a:rPr lang="ar-LB" dirty="0"/>
              <a:t>عندما نتعمَّق في قراءة الكتاب المقدَّس ونتأمّل في الكلمة، نفهم ونعرف مشيئة الله لحياتنا. ونعرف الطريق والحقّ والحياة.</a:t>
            </a:r>
          </a:p>
          <a:p>
            <a:pPr marL="0" indent="0" algn="r" defTabSz="914400" rtl="1" eaLnBrk="1" latinLnBrk="0" hangingPunct="1">
              <a:buFont typeface="Arial" panose="020B0604020202020204" pitchFamily="34" charset="0"/>
              <a:buNone/>
            </a:pPr>
            <a:r>
              <a:rPr lang="ar-LB" b="1" u="sng" dirty="0"/>
              <a:t>وهي التي تشهد لي:  </a:t>
            </a:r>
            <a:r>
              <a:rPr lang="ar-LB" dirty="0"/>
              <a:t>أي أنَّ الكتاب المقدَّس يشهد عن عمل يسوع، وما فعله لأجلنا.</a:t>
            </a:r>
          </a:p>
          <a:p>
            <a:pPr marL="0" indent="0" algn="r" defTabSz="914400" rtl="1" eaLnBrk="1" latinLnBrk="0" hangingPunct="1">
              <a:buFont typeface="Arial" panose="020B0604020202020204" pitchFamily="34" charset="0"/>
              <a:buNone/>
            </a:pPr>
            <a:endParaRPr lang="ar-LB" dirty="0"/>
          </a:p>
          <a:p>
            <a:pPr marL="0" indent="0" algn="r" defTabSz="914400" rtl="1" eaLnBrk="1" latinLnBrk="0" hangingPunct="1">
              <a:buFont typeface="Arial" panose="020B0604020202020204" pitchFamily="34" charset="0"/>
              <a:buNone/>
            </a:pPr>
            <a:r>
              <a:rPr lang="ar-LB" b="1" dirty="0"/>
              <a:t>كرِّر الآية عدَّة مرّات مع الأولاد.</a:t>
            </a:r>
            <a:endParaRPr lang="en-LB" b="1" dirty="0"/>
          </a:p>
        </p:txBody>
      </p:sp>
      <p:sp>
        <p:nvSpPr>
          <p:cNvPr id="4" name="Slide Number Placeholder 3"/>
          <p:cNvSpPr>
            <a:spLocks noGrp="1"/>
          </p:cNvSpPr>
          <p:nvPr>
            <p:ph type="sldNum" sz="quarter" idx="5"/>
          </p:nvPr>
        </p:nvSpPr>
        <p:spPr/>
        <p:txBody>
          <a:bodyPr/>
          <a:lstStyle/>
          <a:p>
            <a:fld id="{0A31E068-D99C-E840-A98D-6E78081BD850}" type="slidenum">
              <a:rPr lang="en-LB" smtClean="0"/>
              <a:t>36</a:t>
            </a:fld>
            <a:endParaRPr lang="en-LB"/>
          </a:p>
        </p:txBody>
      </p:sp>
    </p:spTree>
    <p:extLst>
      <p:ext uri="{BB962C8B-B14F-4D97-AF65-F5344CB8AC3E}">
        <p14:creationId xmlns:p14="http://schemas.microsoft.com/office/powerpoint/2010/main" val="270824363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LB" sz="1200" b="1" kern="1200" dirty="0">
                <a:solidFill>
                  <a:schemeClr val="tx1"/>
                </a:solidFill>
                <a:effectLst/>
                <a:latin typeface="+mn-lt"/>
                <a:ea typeface="+mn-ea"/>
                <a:cs typeface="+mn-cs"/>
              </a:rPr>
              <a:t> المواد المطلوبة: </a:t>
            </a:r>
            <a:r>
              <a:rPr lang="ar-LB" sz="1200" kern="1200" dirty="0">
                <a:solidFill>
                  <a:schemeClr val="tx1"/>
                </a:solidFill>
                <a:effectLst/>
                <a:latin typeface="+mn-lt"/>
                <a:ea typeface="+mn-ea"/>
                <a:cs typeface="+mn-cs"/>
              </a:rPr>
              <a:t>لاصق ورق.</a:t>
            </a:r>
          </a:p>
          <a:p>
            <a:pPr marL="0" marR="0" lvl="0" indent="0" algn="r" defTabSz="914400" rtl="1" eaLnBrk="1" fontAlgn="auto" latinLnBrk="0" hangingPunct="1">
              <a:lnSpc>
                <a:spcPct val="100000"/>
              </a:lnSpc>
              <a:spcBef>
                <a:spcPts val="0"/>
              </a:spcBef>
              <a:spcAft>
                <a:spcPts val="0"/>
              </a:spcAft>
              <a:buClrTx/>
              <a:buSzTx/>
              <a:buFontTx/>
              <a:buNone/>
              <a:tabLst/>
              <a:defRPr/>
            </a:pPr>
            <a:endParaRPr lang="ar-LB" sz="1200" b="1" kern="1200" dirty="0">
              <a:solidFill>
                <a:schemeClr val="tx1"/>
              </a:solidFill>
              <a:effectLst/>
              <a:latin typeface="+mn-lt"/>
              <a:ea typeface="+mn-ea"/>
              <a:cs typeface="+mn-cs"/>
            </a:endParaRPr>
          </a:p>
          <a:p>
            <a:pPr marL="0" marR="0" lvl="0" indent="0" algn="r" defTabSz="914400" rtl="1" eaLnBrk="1" fontAlgn="auto" latinLnBrk="0" hangingPunct="1">
              <a:lnSpc>
                <a:spcPct val="100000"/>
              </a:lnSpc>
              <a:spcBef>
                <a:spcPts val="0"/>
              </a:spcBef>
              <a:spcAft>
                <a:spcPts val="0"/>
              </a:spcAft>
              <a:buClrTx/>
              <a:buSzTx/>
              <a:buFontTx/>
              <a:buNone/>
              <a:tabLst/>
              <a:defRPr/>
            </a:pPr>
            <a:r>
              <a:rPr lang="ar-LB" sz="1200" b="1" kern="1200" dirty="0">
                <a:solidFill>
                  <a:schemeClr val="tx1"/>
                </a:solidFill>
                <a:effectLst/>
                <a:latin typeface="+mn-lt"/>
                <a:ea typeface="+mn-ea"/>
                <a:cs typeface="+mn-cs"/>
              </a:rPr>
              <a:t>شرح وتطبيِق </a:t>
            </a:r>
          </a:p>
          <a:p>
            <a:pPr marL="171450" marR="0" lvl="0" indent="-1714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LB" sz="1200" b="0" kern="1200" dirty="0">
                <a:solidFill>
                  <a:schemeClr val="tx1"/>
                </a:solidFill>
                <a:effectLst/>
                <a:latin typeface="+mn-lt"/>
                <a:ea typeface="+mn-ea"/>
                <a:cs typeface="+mn-cs"/>
              </a:rPr>
              <a:t>اطبع كلّ كلمة من كلمات الآية على ورقة.</a:t>
            </a:r>
          </a:p>
          <a:p>
            <a:pPr marL="171450" marR="0" lvl="0" indent="-1714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LB" sz="1200" b="0" kern="1200" dirty="0">
                <a:solidFill>
                  <a:schemeClr val="tx1"/>
                </a:solidFill>
                <a:effectLst/>
                <a:latin typeface="+mn-lt"/>
                <a:ea typeface="+mn-ea"/>
                <a:cs typeface="+mn-cs"/>
              </a:rPr>
              <a:t>اختر عددًا من الأولاد على عدد الكلمات.</a:t>
            </a:r>
          </a:p>
          <a:p>
            <a:pPr marL="171450" marR="0" lvl="0" indent="-1714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LB" sz="1200" b="0" kern="1200" dirty="0">
                <a:solidFill>
                  <a:schemeClr val="tx1"/>
                </a:solidFill>
                <a:effectLst/>
                <a:latin typeface="+mn-lt"/>
                <a:ea typeface="+mn-ea"/>
                <a:cs typeface="+mn-cs"/>
              </a:rPr>
              <a:t>الصق كلمة من كلمات الآية على ظهر كل ولد.</a:t>
            </a:r>
          </a:p>
          <a:p>
            <a:pPr marL="171450" marR="0" lvl="0" indent="-1714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LB" sz="1200" b="0" kern="1200" dirty="0">
                <a:solidFill>
                  <a:schemeClr val="tx1"/>
                </a:solidFill>
                <a:effectLst/>
                <a:latin typeface="+mn-lt"/>
                <a:ea typeface="+mn-ea"/>
                <a:cs typeface="+mn-cs"/>
              </a:rPr>
              <a:t>أطلب من الأولاد أن يرتّبوا الآية بوقوفهم بالتسلسل.</a:t>
            </a:r>
          </a:p>
          <a:p>
            <a:pPr marL="171450" marR="0" lvl="0" indent="-1714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LB" sz="1200" b="0" kern="1200" dirty="0">
                <a:solidFill>
                  <a:schemeClr val="tx1"/>
                </a:solidFill>
                <a:effectLst/>
                <a:latin typeface="+mn-lt"/>
                <a:ea typeface="+mn-ea"/>
                <a:cs typeface="+mn-cs"/>
              </a:rPr>
              <a:t>ضع موسيقى لتشجيع الأولاد.</a:t>
            </a:r>
          </a:p>
        </p:txBody>
      </p:sp>
      <p:sp>
        <p:nvSpPr>
          <p:cNvPr id="4" name="Slide Number Placeholder 3"/>
          <p:cNvSpPr>
            <a:spLocks noGrp="1"/>
          </p:cNvSpPr>
          <p:nvPr>
            <p:ph type="sldNum" sz="quarter" idx="5"/>
          </p:nvPr>
        </p:nvSpPr>
        <p:spPr/>
        <p:txBody>
          <a:bodyPr/>
          <a:lstStyle/>
          <a:p>
            <a:fld id="{0A31E068-D99C-E840-A98D-6E78081BD850}" type="slidenum">
              <a:rPr lang="en-LB" smtClean="0"/>
              <a:t>37</a:t>
            </a:fld>
            <a:endParaRPr lang="en-LB"/>
          </a:p>
        </p:txBody>
      </p:sp>
    </p:spTree>
    <p:extLst>
      <p:ext uri="{BB962C8B-B14F-4D97-AF65-F5344CB8AC3E}">
        <p14:creationId xmlns:p14="http://schemas.microsoft.com/office/powerpoint/2010/main" val="156722285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a:r>
              <a:rPr lang="ar-LB" dirty="0"/>
              <a:t> </a:t>
            </a:r>
            <a:r>
              <a:rPr lang="ar-LB" b="1" dirty="0"/>
              <a:t>المواد المطلوبة: </a:t>
            </a:r>
            <a:r>
              <a:rPr lang="ar-LB" dirty="0"/>
              <a:t>عبوّة مشروب غازي (عدد٢) - دلو.</a:t>
            </a:r>
          </a:p>
          <a:p>
            <a:pPr algn="r"/>
            <a:endParaRPr lang="ar-LB" b="1" dirty="0"/>
          </a:p>
          <a:p>
            <a:pPr algn="r"/>
            <a:r>
              <a:rPr lang="ar-LB" b="1" dirty="0"/>
              <a:t>اشرح وتطبِّق</a:t>
            </a:r>
          </a:p>
          <a:p>
            <a:pPr marL="171450" indent="-171450" algn="r" rtl="1">
              <a:buFont typeface="Arial" panose="020B0604020202020204" pitchFamily="34" charset="0"/>
              <a:buChar char="•"/>
            </a:pPr>
            <a:r>
              <a:rPr lang="ar-LB" b="0" dirty="0"/>
              <a:t>هذه العبوة تمثِّل كلّ واحدٍ منّا، عندما يكون كتابنا المقدّس موضوعاً جانباً دون أن نقرأه. نكون فارغين من الكلمة، بالتالي فعند التقائنا بالأصدقاء لا نخبرهم بما يحتويه من أخبارٍ سارّة ولا ما فعله يسوع لأجلنا. افتح عبوة المشروب الغازي، وقل للأولاد، “لاحظوا! لم يحدث شيء.”</a:t>
            </a:r>
          </a:p>
          <a:p>
            <a:pPr marL="171450" indent="-171450" algn="r" rtl="1">
              <a:buFont typeface="Arial" panose="020B0604020202020204" pitchFamily="34" charset="0"/>
              <a:buChar char="•"/>
            </a:pPr>
            <a:endParaRPr lang="ar-LB" b="0" dirty="0"/>
          </a:p>
          <a:p>
            <a:pPr marL="171450" indent="-171450" algn="r" rtl="1">
              <a:buFont typeface="Arial" panose="020B0604020202020204" pitchFamily="34" charset="0"/>
              <a:buChar char="•"/>
            </a:pPr>
            <a:r>
              <a:rPr lang="ar-LB" b="0" dirty="0"/>
              <a:t>خذ العبوة الثانية من المشروب الغازي، وقُم بخضّها واضعًا إيّاها فوق الدلو. وقل للأولاد، عندما نقرأ كلمة الله ونتعمَّق فيها، تبتهج قلوبنا وتصير حياتنا مثل هذه العبوة مليئة بكلمة الله، وعندها نصبح على استعداد لنذهب للآخرين وننقل البشرى السّارة لهم. كما أننا سنفهم مشيئة الله وخطّته لحياتنا. افتح العبوة بعد خضّها، وقل للأولاد، لاحظوا كيف تفيض فوق الدلو... </a:t>
            </a:r>
          </a:p>
          <a:p>
            <a:pPr marL="171450" indent="-171450" algn="r" rtl="1">
              <a:buFont typeface="Arial" panose="020B0604020202020204" pitchFamily="34" charset="0"/>
              <a:buChar char="•"/>
            </a:pPr>
            <a:endParaRPr lang="ar-LB" b="0" dirty="0"/>
          </a:p>
          <a:p>
            <a:pPr marL="171450" indent="-171450" algn="r" rtl="1">
              <a:buFont typeface="Arial" panose="020B0604020202020204" pitchFamily="34" charset="0"/>
              <a:buChar char="•"/>
            </a:pPr>
            <a:r>
              <a:rPr lang="ar-LB" b="0" dirty="0"/>
              <a:t>اسأل الأولاد، أي نوع من العبوّتَين ترغب أن تكون؟ دعونا نحني رؤوسنا للصلاة.</a:t>
            </a:r>
          </a:p>
          <a:p>
            <a:pPr marL="0" indent="0" algn="r" rtl="1">
              <a:buFont typeface="Arial" panose="020B0604020202020204" pitchFamily="34" charset="0"/>
              <a:buNone/>
            </a:pPr>
            <a:r>
              <a:rPr lang="ar-LB" b="0" dirty="0"/>
              <a:t>“يا يسوع أشكرك من أجل محبَّتك لنا وما فعلته على الصليب لأجلنا. أشكرك لأنَّك وضعت بين أيدينا</a:t>
            </a:r>
          </a:p>
          <a:p>
            <a:pPr marL="0" indent="0" algn="r" rtl="1">
              <a:buFont typeface="Arial" panose="020B0604020202020204" pitchFamily="34" charset="0"/>
              <a:buNone/>
            </a:pPr>
            <a:r>
              <a:rPr lang="ar-LB" b="0" dirty="0"/>
              <a:t>الكتاب المقدَّس لنعرف مشيئتك لحياتنا. أرجوك ان تساعدنا أن ندرس كلمتك ونتعمَّق فيها. باسم يسوع، آمين.”</a:t>
            </a:r>
          </a:p>
          <a:p>
            <a:pPr algn="r"/>
            <a:endParaRPr lang="en-US" b="1" dirty="0"/>
          </a:p>
        </p:txBody>
      </p:sp>
      <p:sp>
        <p:nvSpPr>
          <p:cNvPr id="4" name="Slide Number Placeholder 3"/>
          <p:cNvSpPr>
            <a:spLocks noGrp="1"/>
          </p:cNvSpPr>
          <p:nvPr>
            <p:ph type="sldNum" sz="quarter" idx="5"/>
          </p:nvPr>
        </p:nvSpPr>
        <p:spPr/>
        <p:txBody>
          <a:bodyPr/>
          <a:lstStyle/>
          <a:p>
            <a:fld id="{0A31E068-D99C-E840-A98D-6E78081BD850}" type="slidenum">
              <a:rPr lang="en-LB" smtClean="0"/>
              <a:t>38</a:t>
            </a:fld>
            <a:endParaRPr lang="en-LB"/>
          </a:p>
        </p:txBody>
      </p:sp>
    </p:spTree>
    <p:extLst>
      <p:ext uri="{BB962C8B-B14F-4D97-AF65-F5344CB8AC3E}">
        <p14:creationId xmlns:p14="http://schemas.microsoft.com/office/powerpoint/2010/main" val="372693602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algn="r" defTabSz="914400" rtl="1" eaLnBrk="1" latinLnBrk="0" hangingPunct="1"/>
            <a:r>
              <a:rPr lang="ar-LB" dirty="0"/>
              <a:t> المواد المطلوبة: قميص (</a:t>
            </a:r>
            <a:r>
              <a:rPr lang="en-US" dirty="0"/>
              <a:t> (T-shirt</a:t>
            </a:r>
            <a:r>
              <a:rPr lang="ar-LB" dirty="0"/>
              <a:t>عدد ٢ بمقاس </a:t>
            </a:r>
            <a:r>
              <a:rPr lang="en-US" dirty="0"/>
              <a:t> -</a:t>
            </a:r>
            <a:r>
              <a:rPr lang="en-US" dirty="0" err="1"/>
              <a:t>xxL</a:t>
            </a:r>
            <a:r>
              <a:rPr lang="en-US" dirty="0"/>
              <a:t> </a:t>
            </a:r>
            <a:r>
              <a:rPr lang="ar-LB" dirty="0"/>
              <a:t>بالونات.</a:t>
            </a:r>
            <a:endParaRPr lang="en-US" dirty="0"/>
          </a:p>
          <a:p>
            <a:pPr marL="0" algn="r" defTabSz="914400" rtl="1" eaLnBrk="1" latinLnBrk="0" hangingPunct="1"/>
            <a:endParaRPr lang="en-US" dirty="0"/>
          </a:p>
          <a:p>
            <a:pPr marL="0" algn="r" defTabSz="914400" rtl="1" eaLnBrk="1" latinLnBrk="0" hangingPunct="1"/>
            <a:r>
              <a:rPr lang="ar-LB" b="1" dirty="0"/>
              <a:t>شرح وتطبيق</a:t>
            </a:r>
          </a:p>
          <a:p>
            <a:pPr marL="171450" indent="-171450" algn="r" defTabSz="914400" rtl="1" eaLnBrk="1" latinLnBrk="0" hangingPunct="1">
              <a:buFont typeface="Arial" panose="020B0604020202020204" pitchFamily="34" charset="0"/>
              <a:buChar char="•"/>
            </a:pPr>
            <a:r>
              <a:rPr lang="ar-LB" dirty="0"/>
              <a:t>قسِّم الأولاد إلى فريقين.</a:t>
            </a:r>
          </a:p>
          <a:p>
            <a:pPr marL="171450" indent="-171450" algn="r" defTabSz="914400" rtl="1" eaLnBrk="1" latinLnBrk="0" hangingPunct="1">
              <a:buFont typeface="Arial" panose="020B0604020202020204" pitchFamily="34" charset="0"/>
              <a:buChar char="•"/>
            </a:pPr>
            <a:r>
              <a:rPr lang="ar-LB" dirty="0"/>
              <a:t>اختر ولدًا من كلّ فريق واطلب منه أن يرتدي القميص </a:t>
            </a:r>
            <a:r>
              <a:rPr lang="en-US" dirty="0"/>
              <a:t>(T-shirt)</a:t>
            </a:r>
          </a:p>
          <a:p>
            <a:pPr marL="171450" indent="-171450" algn="r" defTabSz="914400" rtl="1" eaLnBrk="1" latinLnBrk="0" hangingPunct="1">
              <a:buFont typeface="Arial" panose="020B0604020202020204" pitchFamily="34" charset="0"/>
              <a:buChar char="•"/>
            </a:pPr>
            <a:r>
              <a:rPr lang="ar-LB" dirty="0"/>
              <a:t>وزِّع البالونات على كلِّ الأولاد.</a:t>
            </a:r>
          </a:p>
          <a:p>
            <a:pPr marL="171450" indent="-171450" algn="r" defTabSz="914400" rtl="1" eaLnBrk="1" latinLnBrk="0" hangingPunct="1">
              <a:buFont typeface="Arial" panose="020B0604020202020204" pitchFamily="34" charset="0"/>
              <a:buChar char="•"/>
            </a:pPr>
            <a:r>
              <a:rPr lang="ar-LB" dirty="0"/>
              <a:t>على كلِّ ولد أن يقوم بنفخ البالون وربطه، ثمَّ وضعه داخل القميص التي يرتديها. </a:t>
            </a:r>
          </a:p>
          <a:p>
            <a:pPr marL="171450" indent="-171450" algn="r" defTabSz="914400" rtl="1" eaLnBrk="1" latinLnBrk="0" hangingPunct="1">
              <a:buFont typeface="Arial" panose="020B0604020202020204" pitchFamily="34" charset="0"/>
              <a:buChar char="•"/>
            </a:pPr>
            <a:r>
              <a:rPr lang="ar-LB" dirty="0"/>
              <a:t>في النهاية سيُصبح الأولاد كرجال المصارعة وهم يرتدون القميص وبداخله البالونات.</a:t>
            </a:r>
          </a:p>
          <a:p>
            <a:pPr marL="171450" indent="-171450" algn="r" defTabSz="914400" rtl="1" eaLnBrk="1" latinLnBrk="0" hangingPunct="1">
              <a:buFont typeface="Arial" panose="020B0604020202020204" pitchFamily="34" charset="0"/>
              <a:buChar char="•"/>
            </a:pPr>
            <a:r>
              <a:rPr lang="ar-LB" dirty="0"/>
              <a:t>على كلّ ولدَين من الفريقَين المختلفَين أن يتصَارعا لإسقَاط البالونات.</a:t>
            </a:r>
          </a:p>
          <a:p>
            <a:pPr marL="171450" indent="-171450" algn="r" defTabSz="914400" rtl="1" eaLnBrk="1" latinLnBrk="0" hangingPunct="1">
              <a:buFont typeface="Arial" panose="020B0604020202020204" pitchFamily="34" charset="0"/>
              <a:buChar char="•"/>
            </a:pPr>
            <a:r>
              <a:rPr lang="ar-LB" dirty="0"/>
              <a:t>الولد الذي ينجح بالإحتفاظ بالبالون داخل قميصه يكون هو الفائز مع فريقه.</a:t>
            </a:r>
            <a:endParaRPr lang="en-LB" dirty="0"/>
          </a:p>
        </p:txBody>
      </p:sp>
      <p:sp>
        <p:nvSpPr>
          <p:cNvPr id="4" name="Slide Number Placeholder 3"/>
          <p:cNvSpPr>
            <a:spLocks noGrp="1"/>
          </p:cNvSpPr>
          <p:nvPr>
            <p:ph type="sldNum" sz="quarter" idx="5"/>
          </p:nvPr>
        </p:nvSpPr>
        <p:spPr/>
        <p:txBody>
          <a:bodyPr/>
          <a:lstStyle/>
          <a:p>
            <a:fld id="{00733B0E-556F-354F-91C9-545EC2CF5A30}" type="slidenum">
              <a:rPr lang="en-LB" smtClean="0"/>
              <a:t>39</a:t>
            </a:fld>
            <a:endParaRPr lang="en-LB"/>
          </a:p>
        </p:txBody>
      </p:sp>
    </p:spTree>
    <p:extLst>
      <p:ext uri="{BB962C8B-B14F-4D97-AF65-F5344CB8AC3E}">
        <p14:creationId xmlns:p14="http://schemas.microsoft.com/office/powerpoint/2010/main" val="149943360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LB" sz="1200" dirty="0"/>
              <a:t>أهلاً وسهلاً بكم أصدقائي. أنا سعيد/ة جدًّا أن أكون معكم اليوم. دعونا نتذكّر سويّاً ما تعلّمناه الأسبوع الماضي، من يرغب بذلك؟ (اسمع الإجابات). سنتحدَّث اليوم عن أمر غريب حدث مع صديقَين. ولكن أوَّلاً أودّ أن أطرح عليكم سؤالاً، هل سبق أن تقابل أحدكم ذات يوم مع صديق له في الشارع، ولم يعرفه؟ (اسمع الإجابات).قصّة اليوم تحدّثنا عن رجل يُدعى كليوباس وصديقه. تعالوا نستمع إلى ما حدث معهما! لكن قبل ذلك دعونا نبدأ بالصلاة. اسأل الأولاد من يودّ أن يصلّي؟ شجِّعهم على الصلاة.</a:t>
            </a:r>
          </a:p>
          <a:p>
            <a:pPr algn="r" rtl="1"/>
            <a:endParaRPr lang="ar-LB" sz="1200" dirty="0"/>
          </a:p>
          <a:p>
            <a:pPr algn="r" rtl="1"/>
            <a:endParaRPr lang="ar-LB" sz="1200" dirty="0"/>
          </a:p>
          <a:p>
            <a:pPr algn="r" rtl="1"/>
            <a:r>
              <a:rPr lang="ar-LB" sz="1200" b="1" dirty="0"/>
              <a:t>“يا يسوع أشكرك على هذا النهار الجديد. أشكرك لأجل حفظك إيّانا في كلّ وقت. أطلب إليك أن تبارك إجتماعنا هذا وتفتح أذهاننا وقلوبنا فنتعلّم منك أكثر. باسم يسوع، آمين.”</a:t>
            </a:r>
            <a:endParaRPr lang="en-LB" sz="1200" b="1" dirty="0"/>
          </a:p>
        </p:txBody>
      </p:sp>
      <p:sp>
        <p:nvSpPr>
          <p:cNvPr id="4" name="Slide Number Placeholder 3"/>
          <p:cNvSpPr>
            <a:spLocks noGrp="1"/>
          </p:cNvSpPr>
          <p:nvPr>
            <p:ph type="sldNum" sz="quarter" idx="5"/>
          </p:nvPr>
        </p:nvSpPr>
        <p:spPr/>
        <p:txBody>
          <a:bodyPr/>
          <a:lstStyle/>
          <a:p>
            <a:fld id="{0A31E068-D99C-E840-A98D-6E78081BD850}" type="slidenum">
              <a:rPr lang="en-LB" smtClean="0"/>
              <a:t>2</a:t>
            </a:fld>
            <a:endParaRPr lang="en-LB"/>
          </a:p>
        </p:txBody>
      </p:sp>
    </p:spTree>
    <p:extLst>
      <p:ext uri="{BB962C8B-B14F-4D97-AF65-F5344CB8AC3E}">
        <p14:creationId xmlns:p14="http://schemas.microsoft.com/office/powerpoint/2010/main" val="318135664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a:r>
              <a:rPr lang="ar-LB" dirty="0"/>
              <a:t>كلمة الله بتعلمني</a:t>
            </a:r>
          </a:p>
          <a:p>
            <a:pPr algn="ctr"/>
            <a:r>
              <a:rPr lang="ar-LB" dirty="0"/>
              <a:t>الله حدّي وين ما يكون</a:t>
            </a:r>
          </a:p>
          <a:p>
            <a:pPr algn="ctr"/>
            <a:r>
              <a:rPr lang="ar-LB" dirty="0"/>
              <a:t>بيسمع صوتي لما بصلي</a:t>
            </a:r>
          </a:p>
          <a:p>
            <a:pPr algn="ctr"/>
            <a:r>
              <a:rPr lang="ar-LB" dirty="0"/>
              <a:t>رح بطيع كلمتو لما يقلي</a:t>
            </a:r>
          </a:p>
          <a:p>
            <a:pPr algn="ctr"/>
            <a:r>
              <a:rPr lang="ar-LB" dirty="0"/>
              <a:t>أنا جنبك يا ابني على طول</a:t>
            </a:r>
          </a:p>
          <a:p>
            <a:pPr algn="ctr"/>
            <a:endParaRPr lang="ar-LB" dirty="0"/>
          </a:p>
          <a:p>
            <a:pPr algn="ctr"/>
            <a:r>
              <a:rPr lang="ar-LB" dirty="0"/>
              <a:t> </a:t>
            </a:r>
          </a:p>
          <a:p>
            <a:pPr algn="ctr"/>
            <a:r>
              <a:rPr lang="ar-LB" dirty="0"/>
              <a:t>أنا بحبك ربي يسوع  	رح غني بصوت مسموع</a:t>
            </a:r>
          </a:p>
          <a:p>
            <a:pPr algn="ctr"/>
            <a:r>
              <a:rPr lang="ar-LB" dirty="0"/>
              <a:t>وإذا قالولي إني فاشل 	بتذكر وعدك يا يسوع</a:t>
            </a:r>
          </a:p>
          <a:p>
            <a:pPr algn="ctr"/>
            <a:r>
              <a:rPr lang="ar-LB" dirty="0"/>
              <a:t> </a:t>
            </a:r>
          </a:p>
          <a:p>
            <a:pPr algn="ctr"/>
            <a:r>
              <a:rPr lang="ar-LB" dirty="0"/>
              <a:t>أنا حدك إنت وزعلان   أنا بسمعك وإنت فشلان</a:t>
            </a:r>
          </a:p>
          <a:p>
            <a:pPr algn="ctr"/>
            <a:r>
              <a:rPr lang="ar-LB" dirty="0"/>
              <a:t>وإذا مرة حسيت بخوف   صلي وقول إنت تعبان</a:t>
            </a:r>
          </a:p>
          <a:p>
            <a:pPr algn="ctr"/>
            <a:r>
              <a:rPr lang="ar-LB" dirty="0"/>
              <a:t> </a:t>
            </a:r>
          </a:p>
          <a:p>
            <a:pPr algn="ctr"/>
            <a:r>
              <a:rPr lang="ar-LB" dirty="0"/>
              <a:t>الله هو اللي خلقني</a:t>
            </a:r>
          </a:p>
          <a:p>
            <a:pPr algn="ctr"/>
            <a:r>
              <a:rPr lang="ar-LB" dirty="0"/>
              <a:t>بيهتم فيي على طول</a:t>
            </a:r>
          </a:p>
          <a:p>
            <a:pPr algn="ctr"/>
            <a:r>
              <a:rPr lang="ar-LB" dirty="0"/>
              <a:t>كلمة الله بتعلمني</a:t>
            </a:r>
          </a:p>
          <a:p>
            <a:pPr algn="ctr"/>
            <a:r>
              <a:rPr lang="ar-LB" dirty="0"/>
              <a:t>بتفهمني وبتذكرني</a:t>
            </a:r>
          </a:p>
          <a:p>
            <a:pPr algn="ctr"/>
            <a:r>
              <a:rPr lang="ar-LB" dirty="0"/>
              <a:t>الله بيحبني كيف ما بكون </a:t>
            </a:r>
          </a:p>
          <a:p>
            <a:pPr algn="ctr"/>
            <a:r>
              <a:rPr lang="ar-LB" dirty="0"/>
              <a:t> </a:t>
            </a:r>
          </a:p>
          <a:p>
            <a:pPr algn="ctr"/>
            <a:r>
              <a:rPr lang="ar-LB" dirty="0"/>
              <a:t>أنا بحبك ربي يسوع  	رح غني بصوت مسموع</a:t>
            </a:r>
          </a:p>
          <a:p>
            <a:pPr algn="ctr"/>
            <a:r>
              <a:rPr lang="ar-LB" dirty="0"/>
              <a:t>وإذا قالولي إني فاشل 	بتذكر وعدك يا يسوع</a:t>
            </a:r>
          </a:p>
          <a:p>
            <a:pPr algn="ctr"/>
            <a:r>
              <a:rPr lang="ar-LB" dirty="0"/>
              <a:t> </a:t>
            </a:r>
          </a:p>
          <a:p>
            <a:pPr algn="ctr"/>
            <a:r>
              <a:rPr lang="ar-LB" dirty="0"/>
              <a:t>أنا حدك إنت وزعلان   أنا بسمعك وإنت فشلان</a:t>
            </a:r>
          </a:p>
          <a:p>
            <a:pPr algn="ctr"/>
            <a:r>
              <a:rPr lang="ar-LB" dirty="0"/>
              <a:t>وإذا مرة حسيت بخوف   صلي وقول إنت تعبان</a:t>
            </a:r>
          </a:p>
          <a:p>
            <a:pPr algn="ctr"/>
            <a:endParaRPr lang="en-US" dirty="0"/>
          </a:p>
        </p:txBody>
      </p:sp>
      <p:sp>
        <p:nvSpPr>
          <p:cNvPr id="4" name="Slide Number Placeholder 3"/>
          <p:cNvSpPr>
            <a:spLocks noGrp="1"/>
          </p:cNvSpPr>
          <p:nvPr>
            <p:ph type="sldNum" sz="quarter" idx="5"/>
          </p:nvPr>
        </p:nvSpPr>
        <p:spPr/>
        <p:txBody>
          <a:bodyPr/>
          <a:lstStyle/>
          <a:p>
            <a:fld id="{0A31E068-D99C-E840-A98D-6E78081BD850}" type="slidenum">
              <a:rPr lang="en-LB" smtClean="0"/>
              <a:t>3</a:t>
            </a:fld>
            <a:endParaRPr lang="en-LB"/>
          </a:p>
        </p:txBody>
      </p:sp>
    </p:spTree>
    <p:extLst>
      <p:ext uri="{BB962C8B-B14F-4D97-AF65-F5344CB8AC3E}">
        <p14:creationId xmlns:p14="http://schemas.microsoft.com/office/powerpoint/2010/main" val="249695192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algn="ctr" defTabSz="914400" rtl="1" eaLnBrk="1" latinLnBrk="0" hangingPunct="1"/>
            <a:r>
              <a:rPr lang="ar-LB" dirty="0"/>
              <a:t>- القرار -</a:t>
            </a:r>
          </a:p>
          <a:p>
            <a:pPr marL="0" algn="ctr" defTabSz="914400" rtl="1" eaLnBrk="1" latinLnBrk="0" hangingPunct="1"/>
            <a:r>
              <a:rPr lang="ar-LB" dirty="0"/>
              <a:t>يسوع هو الله</a:t>
            </a:r>
          </a:p>
          <a:p>
            <a:pPr marL="0" algn="ctr" defTabSz="914400" rtl="1" eaLnBrk="1" latinLnBrk="0" hangingPunct="1"/>
            <a:r>
              <a:rPr lang="ar-LB" dirty="0"/>
              <a:t>الله الوحيد هيدا شي أكيد</a:t>
            </a:r>
          </a:p>
          <a:p>
            <a:pPr marL="0" algn="ctr" defTabSz="914400" rtl="1" eaLnBrk="1" latinLnBrk="0" hangingPunct="1"/>
            <a:r>
              <a:rPr lang="ar-LB" dirty="0"/>
              <a:t>يسوع هو الملك</a:t>
            </a:r>
          </a:p>
          <a:p>
            <a:pPr marL="0" algn="ctr" defTabSz="914400" rtl="1" eaLnBrk="1" latinLnBrk="0" hangingPunct="1"/>
            <a:r>
              <a:rPr lang="ar-LB" dirty="0"/>
              <a:t>الملك الوحيد أنا أكيد</a:t>
            </a:r>
          </a:p>
          <a:p>
            <a:pPr marL="0" algn="ctr" defTabSz="914400" rtl="1" eaLnBrk="1" latinLnBrk="0" hangingPunct="1"/>
            <a:r>
              <a:rPr lang="ar-LB" dirty="0"/>
              <a:t>تعا وشوف سلطان الله</a:t>
            </a:r>
          </a:p>
          <a:p>
            <a:pPr marL="0" algn="ctr" defTabSz="914400" rtl="1" eaLnBrk="1" latinLnBrk="0" hangingPunct="1"/>
            <a:r>
              <a:rPr lang="ar-LB" dirty="0"/>
              <a:t>بيقدر يشفي الأمراض كللا</a:t>
            </a:r>
          </a:p>
          <a:p>
            <a:pPr marL="0" algn="ctr" defTabSz="914400" rtl="1" eaLnBrk="1" latinLnBrk="0" hangingPunct="1"/>
            <a:r>
              <a:rPr lang="ar-LB" dirty="0"/>
              <a:t>تعا وشوف الله بيشفيك</a:t>
            </a:r>
          </a:p>
          <a:p>
            <a:pPr marL="0" algn="ctr" defTabSz="914400" rtl="1" eaLnBrk="1" latinLnBrk="0" hangingPunct="1"/>
            <a:r>
              <a:rPr lang="ar-LB" dirty="0"/>
              <a:t>هو عايش / فيني وفيك</a:t>
            </a:r>
          </a:p>
          <a:p>
            <a:pPr marL="0" algn="ctr" defTabSz="914400" rtl="1" eaLnBrk="1" latinLnBrk="0" hangingPunct="1"/>
            <a:endParaRPr lang="ar-LB" dirty="0"/>
          </a:p>
          <a:p>
            <a:pPr marL="0" algn="ctr" defTabSz="914400" rtl="1" eaLnBrk="1" latinLnBrk="0" hangingPunct="1"/>
            <a:r>
              <a:rPr lang="ar-LB" dirty="0"/>
              <a:t>يسوع هو الله</a:t>
            </a:r>
          </a:p>
          <a:p>
            <a:pPr marL="0" algn="ctr" defTabSz="914400" rtl="1" eaLnBrk="1" latinLnBrk="0" hangingPunct="1"/>
            <a:r>
              <a:rPr lang="ar-LB" dirty="0"/>
              <a:t>الله الوحيد هيدا شي أكيد</a:t>
            </a:r>
          </a:p>
          <a:p>
            <a:pPr marL="0" algn="ctr" defTabSz="914400" rtl="1" eaLnBrk="1" latinLnBrk="0" hangingPunct="1"/>
            <a:r>
              <a:rPr lang="ar-LB" dirty="0"/>
              <a:t>يسوع هو الملك</a:t>
            </a:r>
          </a:p>
          <a:p>
            <a:pPr marL="0" algn="ctr" defTabSz="914400" rtl="1" eaLnBrk="1" latinLnBrk="0" hangingPunct="1"/>
            <a:r>
              <a:rPr lang="ar-LB" dirty="0"/>
              <a:t>الملك الوحيد</a:t>
            </a:r>
          </a:p>
          <a:p>
            <a:pPr marL="0" algn="ctr" defTabSz="914400" rtl="1" eaLnBrk="1" latinLnBrk="0" hangingPunct="1"/>
            <a:r>
              <a:rPr lang="ar-LB" dirty="0"/>
              <a:t>أنا أكيد</a:t>
            </a:r>
          </a:p>
          <a:p>
            <a:pPr marL="0" algn="ctr" defTabSz="914400" rtl="1" eaLnBrk="1" latinLnBrk="0" hangingPunct="1"/>
            <a:r>
              <a:rPr lang="ar-LB" dirty="0"/>
              <a:t>أكيد هو بيسمع صوتك</a:t>
            </a:r>
          </a:p>
          <a:p>
            <a:pPr marL="0" algn="ctr" defTabSz="914400" rtl="1" eaLnBrk="1" latinLnBrk="0" hangingPunct="1"/>
            <a:r>
              <a:rPr lang="ar-LB" dirty="0"/>
              <a:t>جرب مرة طلوب منو</a:t>
            </a:r>
          </a:p>
          <a:p>
            <a:pPr marL="0" algn="ctr" defTabSz="914400" rtl="1" eaLnBrk="1" latinLnBrk="0" hangingPunct="1"/>
            <a:r>
              <a:rPr lang="ar-LB" dirty="0"/>
              <a:t>هو دايماً موجود جنبك</a:t>
            </a:r>
          </a:p>
          <a:p>
            <a:pPr marL="0" algn="ctr" defTabSz="914400" rtl="1" eaLnBrk="1" latinLnBrk="0" hangingPunct="1"/>
            <a:r>
              <a:rPr lang="ar-LB" dirty="0"/>
              <a:t>هو عايش/ ودايما حدك</a:t>
            </a:r>
          </a:p>
          <a:p>
            <a:pPr marL="0" algn="ctr" defTabSz="914400" rtl="1" eaLnBrk="1" latinLnBrk="0" hangingPunct="1"/>
            <a:r>
              <a:rPr lang="ar-LB" dirty="0"/>
              <a:t>أنا بدّي / أطلب منك</a:t>
            </a:r>
          </a:p>
          <a:p>
            <a:pPr marL="0" algn="ctr" defTabSz="914400" rtl="1" eaLnBrk="1" latinLnBrk="0" hangingPunct="1"/>
            <a:r>
              <a:rPr lang="ar-LB" dirty="0"/>
              <a:t>تسمع صلاتي من عندك</a:t>
            </a:r>
          </a:p>
          <a:p>
            <a:pPr marL="0" algn="ctr" defTabSz="914400" rtl="1" eaLnBrk="1" latinLnBrk="0" hangingPunct="1"/>
            <a:r>
              <a:rPr lang="ar-LB" dirty="0"/>
              <a:t>تسامحني يا يسوع</a:t>
            </a:r>
          </a:p>
          <a:p>
            <a:pPr marL="0" algn="ctr" defTabSz="914400" rtl="1" eaLnBrk="1" latinLnBrk="0" hangingPunct="1"/>
            <a:r>
              <a:rPr lang="ar-LB" dirty="0"/>
              <a:t>من كل قلبي / أنا بوثق فيك</a:t>
            </a:r>
          </a:p>
          <a:p>
            <a:pPr marL="0" algn="ctr" defTabSz="914400" rtl="1" eaLnBrk="1" latinLnBrk="0" hangingPunct="1"/>
            <a:endParaRPr lang="ar-LB" dirty="0"/>
          </a:p>
          <a:p>
            <a:pPr marL="0" algn="ctr" defTabSz="914400" rtl="1" eaLnBrk="1" latinLnBrk="0" hangingPunct="1"/>
            <a:endParaRPr lang="en-LB" dirty="0"/>
          </a:p>
        </p:txBody>
      </p:sp>
      <p:sp>
        <p:nvSpPr>
          <p:cNvPr id="4" name="Slide Number Placeholder 3"/>
          <p:cNvSpPr>
            <a:spLocks noGrp="1"/>
          </p:cNvSpPr>
          <p:nvPr>
            <p:ph type="sldNum" sz="quarter" idx="5"/>
          </p:nvPr>
        </p:nvSpPr>
        <p:spPr/>
        <p:txBody>
          <a:bodyPr/>
          <a:lstStyle/>
          <a:p>
            <a:fld id="{00733B0E-556F-354F-91C9-545EC2CF5A30}" type="slidenum">
              <a:rPr lang="en-LB" smtClean="0"/>
              <a:t>13</a:t>
            </a:fld>
            <a:endParaRPr lang="en-LB"/>
          </a:p>
        </p:txBody>
      </p:sp>
    </p:spTree>
    <p:extLst>
      <p:ext uri="{BB962C8B-B14F-4D97-AF65-F5344CB8AC3E}">
        <p14:creationId xmlns:p14="http://schemas.microsoft.com/office/powerpoint/2010/main" val="123460238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a:r>
              <a:rPr lang="ar-LB" dirty="0"/>
              <a:t>الكتاب المقدس الثمين</a:t>
            </a:r>
          </a:p>
          <a:p>
            <a:pPr algn="ctr"/>
            <a:r>
              <a:rPr lang="ar-LB" dirty="0"/>
              <a:t>يحتوي على عهدين</a:t>
            </a:r>
          </a:p>
          <a:p>
            <a:pPr algn="ctr"/>
            <a:r>
              <a:rPr lang="ar-LB" dirty="0"/>
              <a:t>عهد قديم تسعة وثلاثين</a:t>
            </a:r>
          </a:p>
          <a:p>
            <a:pPr algn="ctr"/>
            <a:r>
              <a:rPr lang="ar-LB" dirty="0"/>
              <a:t>عهد جديد سبعة وعشرين</a:t>
            </a:r>
          </a:p>
          <a:p>
            <a:pPr algn="ctr"/>
            <a:r>
              <a:rPr lang="ar-LB" dirty="0"/>
              <a:t>كل الكتاب ستة وستون سفراً</a:t>
            </a:r>
          </a:p>
          <a:p>
            <a:pPr algn="ctr"/>
            <a:r>
              <a:rPr lang="ar-LB" dirty="0"/>
              <a:t> العهد القديم يحتوي على</a:t>
            </a:r>
          </a:p>
          <a:p>
            <a:pPr algn="ctr"/>
            <a:r>
              <a:rPr lang="ar-LB" dirty="0"/>
              <a:t>تكوين - خروج - لاويين - عدد - تثنية </a:t>
            </a:r>
          </a:p>
          <a:p>
            <a:pPr algn="ctr"/>
            <a:r>
              <a:rPr lang="ar-LB" dirty="0"/>
              <a:t>يشوع - قضاة - راعوث - صموئيل  يحوي سفرين</a:t>
            </a:r>
          </a:p>
          <a:p>
            <a:pPr algn="ctr"/>
            <a:r>
              <a:rPr lang="ar-LB" dirty="0"/>
              <a:t>أيضا ملوك سفرين</a:t>
            </a:r>
          </a:p>
          <a:p>
            <a:pPr algn="ctr"/>
            <a:r>
              <a:rPr lang="ar-LB" dirty="0"/>
              <a:t>ثم الاخبار سفرين</a:t>
            </a:r>
          </a:p>
          <a:p>
            <a:pPr algn="ctr"/>
            <a:r>
              <a:rPr lang="ar-LB" dirty="0"/>
              <a:t>عزرا - نحميا - أستير</a:t>
            </a:r>
          </a:p>
          <a:p>
            <a:pPr algn="ctr"/>
            <a:r>
              <a:rPr lang="ar-LB" dirty="0"/>
              <a:t>أيوب - مزامير- أمثال - جامعة - نشيد الأنشاد</a:t>
            </a:r>
          </a:p>
          <a:p>
            <a:pPr algn="ctr"/>
            <a:r>
              <a:rPr lang="ar-LB" dirty="0"/>
              <a:t>إشعيا - إرميا - مراثي - حزقيال - دانيال</a:t>
            </a:r>
          </a:p>
          <a:p>
            <a:pPr algn="ctr"/>
            <a:r>
              <a:rPr lang="ar-LB" dirty="0"/>
              <a:t>هوشع - يوئيل - عاموس - عوبديا - يونان - ميخا</a:t>
            </a:r>
          </a:p>
          <a:p>
            <a:pPr algn="ctr"/>
            <a:r>
              <a:rPr lang="ar-LB" dirty="0"/>
              <a:t>ناحوم - حبقوق  - صفنيا - حجي  - زكريا - ملاخي</a:t>
            </a:r>
          </a:p>
          <a:p>
            <a:pPr algn="ctr"/>
            <a:endParaRPr lang="ar-LB" dirty="0"/>
          </a:p>
          <a:p>
            <a:pPr algn="ctr"/>
            <a:r>
              <a:rPr lang="ar-LB" dirty="0"/>
              <a:t> العهد الجديد  يحتوي على :</a:t>
            </a:r>
          </a:p>
          <a:p>
            <a:pPr algn="ctr"/>
            <a:r>
              <a:rPr lang="ar-LB" dirty="0"/>
              <a:t>متى - مرقس - لوقا - يوحنا - أعمال الرسل</a:t>
            </a:r>
          </a:p>
          <a:p>
            <a:pPr algn="ctr"/>
            <a:r>
              <a:rPr lang="ar-LB" dirty="0"/>
              <a:t>رومية - كورنثوس رسالتين - غلاطية - أفسس - فيليبي - وكولوسي</a:t>
            </a:r>
          </a:p>
          <a:p>
            <a:pPr algn="ctr"/>
            <a:r>
              <a:rPr lang="ar-LB" dirty="0"/>
              <a:t>تسالونيكي  رسالتين -  وتيموثاوس رسالتين</a:t>
            </a:r>
          </a:p>
          <a:p>
            <a:pPr algn="ctr"/>
            <a:r>
              <a:rPr lang="ar-LB" dirty="0"/>
              <a:t>تيطس - فيليمون - عبرانيين - يعقوب وبطرس رسالتين</a:t>
            </a:r>
          </a:p>
          <a:p>
            <a:pPr algn="ctr"/>
            <a:r>
              <a:rPr lang="ar-LB" dirty="0"/>
              <a:t>ويوحنا ثلاث رسائل - ويهوذا واخيراً سفر الرؤيا</a:t>
            </a:r>
          </a:p>
          <a:p>
            <a:pPr algn="ctr"/>
            <a:endParaRPr lang="en-US" dirty="0"/>
          </a:p>
        </p:txBody>
      </p:sp>
      <p:sp>
        <p:nvSpPr>
          <p:cNvPr id="4" name="Slide Number Placeholder 3"/>
          <p:cNvSpPr>
            <a:spLocks noGrp="1"/>
          </p:cNvSpPr>
          <p:nvPr>
            <p:ph type="sldNum" sz="quarter" idx="5"/>
          </p:nvPr>
        </p:nvSpPr>
        <p:spPr/>
        <p:txBody>
          <a:bodyPr/>
          <a:lstStyle/>
          <a:p>
            <a:fld id="{0A31E068-D99C-E840-A98D-6E78081BD850}" type="slidenum">
              <a:rPr lang="en-LB" smtClean="0"/>
              <a:t>24</a:t>
            </a:fld>
            <a:endParaRPr lang="en-LB"/>
          </a:p>
        </p:txBody>
      </p:sp>
    </p:spTree>
    <p:extLst>
      <p:ext uri="{BB962C8B-B14F-4D97-AF65-F5344CB8AC3E}">
        <p14:creationId xmlns:p14="http://schemas.microsoft.com/office/powerpoint/2010/main" val="144054418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algn="r" defTabSz="914400" rtl="1" eaLnBrk="1" latinLnBrk="0" hangingPunct="1"/>
            <a:r>
              <a:rPr lang="ar-LB" b="1" dirty="0"/>
              <a:t>النصّ الكتابي: </a:t>
            </a:r>
            <a:r>
              <a:rPr lang="ar-LB" dirty="0"/>
              <a:t>لوقا ٢٤: ١٣ – ٣٥</a:t>
            </a:r>
          </a:p>
          <a:p>
            <a:pPr marL="0" algn="r" defTabSz="914400" rtl="1" eaLnBrk="1" latinLnBrk="0" hangingPunct="1"/>
            <a:endParaRPr lang="en-LB" dirty="0"/>
          </a:p>
        </p:txBody>
      </p:sp>
      <p:sp>
        <p:nvSpPr>
          <p:cNvPr id="4" name="Slide Number Placeholder 3"/>
          <p:cNvSpPr>
            <a:spLocks noGrp="1"/>
          </p:cNvSpPr>
          <p:nvPr>
            <p:ph type="sldNum" sz="quarter" idx="5"/>
          </p:nvPr>
        </p:nvSpPr>
        <p:spPr/>
        <p:txBody>
          <a:bodyPr/>
          <a:lstStyle/>
          <a:p>
            <a:fld id="{0A31E068-D99C-E840-A98D-6E78081BD850}" type="slidenum">
              <a:rPr lang="en-LB" smtClean="0"/>
              <a:t>30</a:t>
            </a:fld>
            <a:endParaRPr lang="en-LB"/>
          </a:p>
        </p:txBody>
      </p:sp>
    </p:spTree>
    <p:extLst>
      <p:ext uri="{BB962C8B-B14F-4D97-AF65-F5344CB8AC3E}">
        <p14:creationId xmlns:p14="http://schemas.microsoft.com/office/powerpoint/2010/main" val="117918600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a:r>
              <a:rPr lang="ar-LB" b="1" dirty="0"/>
              <a:t>المقدّمة</a:t>
            </a:r>
          </a:p>
          <a:p>
            <a:pPr algn="r"/>
            <a:r>
              <a:rPr lang="ar-LB" dirty="0"/>
              <a:t>ذات يوم كان كليوباس وصديقه، الذَين هما من أتباع يسوع، مسافرين إلى بلدة تُدعى عمواس. وكانت عمواس تبعد عن مدينة أورشليم حوالى ٧ أميال، أي ١١ كيلومترًا ونصف. وفي طريقهما كانا يتناولان الأحداث الأخيرة التي حصلت، خاصّةً تلك المتعلّقة بصلب يسوع المسيح.</a:t>
            </a:r>
          </a:p>
          <a:p>
            <a:pPr algn="r"/>
            <a:endParaRPr lang="en-US" dirty="0"/>
          </a:p>
        </p:txBody>
      </p:sp>
      <p:sp>
        <p:nvSpPr>
          <p:cNvPr id="4" name="Slide Number Placeholder 3"/>
          <p:cNvSpPr>
            <a:spLocks noGrp="1"/>
          </p:cNvSpPr>
          <p:nvPr>
            <p:ph type="sldNum" sz="quarter" idx="5"/>
          </p:nvPr>
        </p:nvSpPr>
        <p:spPr/>
        <p:txBody>
          <a:bodyPr/>
          <a:lstStyle/>
          <a:p>
            <a:fld id="{0A31E068-D99C-E840-A98D-6E78081BD850}" type="slidenum">
              <a:rPr lang="en-LB" smtClean="0"/>
              <a:t>31</a:t>
            </a:fld>
            <a:endParaRPr lang="en-LB"/>
          </a:p>
        </p:txBody>
      </p:sp>
    </p:spTree>
    <p:extLst>
      <p:ext uri="{BB962C8B-B14F-4D97-AF65-F5344CB8AC3E}">
        <p14:creationId xmlns:p14="http://schemas.microsoft.com/office/powerpoint/2010/main" val="227570853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a:r>
              <a:rPr lang="ar-LB" b="1" dirty="0"/>
              <a:t>يسوع ينضمّ إلى الحديث</a:t>
            </a:r>
          </a:p>
          <a:p>
            <a:pPr algn="r"/>
            <a:r>
              <a:rPr lang="ar-LB" dirty="0"/>
              <a:t>وفيما هما يتحدّثان، انضمّ إليهما يسوع ولكنّهما لم يعرفاه. وسألهما: “عمّا تتحدّثان وأنتم حزينين هكذا؟” أجابهُ كليوباس: “يبدو أنَّك لم تسمع بما حدث؟ لا بُدَّ أنَّك غريب عن هذه المنطقة.” فسألهما يسوع: “أخبراني، ما الذي حدث؟” فأجابه كليوباس: “إنَّ رجلاً وهو يسوع المسيح، الذي من الناصرة كان يعمل العظائم لتمجيد الله ولكن كبار الكهنة والحكّام حكموا عليه بالموت، فصلب ونحن كنّا نرجو خلاصه، ولكن... للأسف لقد مات. وها قد مضى على موته ثلاثة أيام.</a:t>
            </a:r>
          </a:p>
          <a:p>
            <a:pPr algn="r"/>
            <a:endParaRPr lang="en-US" dirty="0"/>
          </a:p>
        </p:txBody>
      </p:sp>
      <p:sp>
        <p:nvSpPr>
          <p:cNvPr id="4" name="Slide Number Placeholder 3"/>
          <p:cNvSpPr>
            <a:spLocks noGrp="1"/>
          </p:cNvSpPr>
          <p:nvPr>
            <p:ph type="sldNum" sz="quarter" idx="5"/>
          </p:nvPr>
        </p:nvSpPr>
        <p:spPr/>
        <p:txBody>
          <a:bodyPr/>
          <a:lstStyle/>
          <a:p>
            <a:fld id="{0A31E068-D99C-E840-A98D-6E78081BD850}" type="slidenum">
              <a:rPr lang="en-LB" smtClean="0"/>
              <a:t>32</a:t>
            </a:fld>
            <a:endParaRPr lang="en-LB"/>
          </a:p>
        </p:txBody>
      </p:sp>
    </p:spTree>
    <p:extLst>
      <p:ext uri="{BB962C8B-B14F-4D97-AF65-F5344CB8AC3E}">
        <p14:creationId xmlns:p14="http://schemas.microsoft.com/office/powerpoint/2010/main" val="29274211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a:r>
              <a:rPr lang="ar-LB" b="1" dirty="0"/>
              <a:t>أسباب موت يسوع</a:t>
            </a:r>
          </a:p>
          <a:p>
            <a:pPr algn="r"/>
            <a:r>
              <a:rPr lang="ar-LB" dirty="0"/>
              <a:t>عندئذٍ وبّخهما يسوع قائلاً: “يا قليلي الإيمان! ألا تعلمان ما كتبهُ الأنبياء عن المسيح؟ إنّه كان يجب أن يتألَّم ويموت ليس لارتكابه جريمة، بل ليخلِّص الناس من الخطيَّة وليمنحهم الغفران.” وهكذا أخذ يشرح لهما المكتوب مبتدئاً من موسى وجميع الأنبياء.</a:t>
            </a:r>
          </a:p>
          <a:p>
            <a:pPr algn="r"/>
            <a:endParaRPr lang="en-US" dirty="0"/>
          </a:p>
        </p:txBody>
      </p:sp>
      <p:sp>
        <p:nvSpPr>
          <p:cNvPr id="4" name="Slide Number Placeholder 3"/>
          <p:cNvSpPr>
            <a:spLocks noGrp="1"/>
          </p:cNvSpPr>
          <p:nvPr>
            <p:ph type="sldNum" sz="quarter" idx="5"/>
          </p:nvPr>
        </p:nvSpPr>
        <p:spPr/>
        <p:txBody>
          <a:bodyPr/>
          <a:lstStyle/>
          <a:p>
            <a:fld id="{0A31E068-D99C-E840-A98D-6E78081BD850}" type="slidenum">
              <a:rPr lang="en-LB" smtClean="0"/>
              <a:t>33</a:t>
            </a:fld>
            <a:endParaRPr lang="en-LB"/>
          </a:p>
        </p:txBody>
      </p:sp>
    </p:spTree>
    <p:extLst>
      <p:ext uri="{BB962C8B-B14F-4D97-AF65-F5344CB8AC3E}">
        <p14:creationId xmlns:p14="http://schemas.microsoft.com/office/powerpoint/2010/main" val="102312256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94AFFF-785C-E946-92BE-1C55F862B303}"/>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00C2C166-D9F3-B743-8992-C6FA2600A2F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8A2DE109-DED0-0F4D-8878-D2A47E0D78CF}"/>
              </a:ext>
            </a:extLst>
          </p:cNvPr>
          <p:cNvSpPr>
            <a:spLocks noGrp="1"/>
          </p:cNvSpPr>
          <p:nvPr>
            <p:ph type="dt" sz="half" idx="10"/>
          </p:nvPr>
        </p:nvSpPr>
        <p:spPr/>
        <p:txBody>
          <a:bodyPr/>
          <a:lstStyle/>
          <a:p>
            <a:fld id="{083F8064-137E-7649-8112-822922EBE8B2}" type="datetimeFigureOut">
              <a:rPr lang="en-US" smtClean="0"/>
              <a:t>7/27/22</a:t>
            </a:fld>
            <a:endParaRPr lang="en-US"/>
          </a:p>
        </p:txBody>
      </p:sp>
      <p:sp>
        <p:nvSpPr>
          <p:cNvPr id="5" name="Footer Placeholder 4">
            <a:extLst>
              <a:ext uri="{FF2B5EF4-FFF2-40B4-BE49-F238E27FC236}">
                <a16:creationId xmlns:a16="http://schemas.microsoft.com/office/drawing/2014/main" id="{603E7490-F719-CF40-9CC7-5831A2EC8BA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ED0B617-66A9-6149-A29F-5F3FA8E0C68D}"/>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94692857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5EFD8C-9B1E-1342-BC32-3A9CD5C46001}"/>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39D5DCAC-38A4-B048-B17F-721F1C12A49C}"/>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CB75E86-839C-7A42-B9D3-AC7F183E6489}"/>
              </a:ext>
            </a:extLst>
          </p:cNvPr>
          <p:cNvSpPr>
            <a:spLocks noGrp="1"/>
          </p:cNvSpPr>
          <p:nvPr>
            <p:ph type="dt" sz="half" idx="10"/>
          </p:nvPr>
        </p:nvSpPr>
        <p:spPr/>
        <p:txBody>
          <a:bodyPr/>
          <a:lstStyle/>
          <a:p>
            <a:fld id="{083F8064-137E-7649-8112-822922EBE8B2}" type="datetimeFigureOut">
              <a:rPr lang="en-US" smtClean="0"/>
              <a:t>7/27/22</a:t>
            </a:fld>
            <a:endParaRPr lang="en-US"/>
          </a:p>
        </p:txBody>
      </p:sp>
      <p:sp>
        <p:nvSpPr>
          <p:cNvPr id="5" name="Footer Placeholder 4">
            <a:extLst>
              <a:ext uri="{FF2B5EF4-FFF2-40B4-BE49-F238E27FC236}">
                <a16:creationId xmlns:a16="http://schemas.microsoft.com/office/drawing/2014/main" id="{4212F638-1E46-A548-9EDE-990AAB00D06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67D4D94-7F2E-2B49-A140-B6B65718F0E7}"/>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9293634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902BC91-CCD3-274C-834A-23A34FD9F1AC}"/>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E6CE6541-ADF7-8740-8F1C-D4385D18413A}"/>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18DB50A-E06D-9540-937E-E643808D6953}"/>
              </a:ext>
            </a:extLst>
          </p:cNvPr>
          <p:cNvSpPr>
            <a:spLocks noGrp="1"/>
          </p:cNvSpPr>
          <p:nvPr>
            <p:ph type="dt" sz="half" idx="10"/>
          </p:nvPr>
        </p:nvSpPr>
        <p:spPr/>
        <p:txBody>
          <a:bodyPr/>
          <a:lstStyle/>
          <a:p>
            <a:fld id="{083F8064-137E-7649-8112-822922EBE8B2}" type="datetimeFigureOut">
              <a:rPr lang="en-US" smtClean="0"/>
              <a:t>7/27/22</a:t>
            </a:fld>
            <a:endParaRPr lang="en-US"/>
          </a:p>
        </p:txBody>
      </p:sp>
      <p:sp>
        <p:nvSpPr>
          <p:cNvPr id="5" name="Footer Placeholder 4">
            <a:extLst>
              <a:ext uri="{FF2B5EF4-FFF2-40B4-BE49-F238E27FC236}">
                <a16:creationId xmlns:a16="http://schemas.microsoft.com/office/drawing/2014/main" id="{75FA476E-0297-854B-9C46-04F8A4D6BFA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31B7D35-C9FD-2045-98D9-1667943528D3}"/>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36834790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968402-E4AB-B444-BC99-21C850904EC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07E0BE5-80F0-4A4F-9EC1-4DAD6F51670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CEC2DE2-69F4-B74A-852B-2F250FD12D86}"/>
              </a:ext>
            </a:extLst>
          </p:cNvPr>
          <p:cNvSpPr>
            <a:spLocks noGrp="1"/>
          </p:cNvSpPr>
          <p:nvPr>
            <p:ph type="dt" sz="half" idx="10"/>
          </p:nvPr>
        </p:nvSpPr>
        <p:spPr/>
        <p:txBody>
          <a:bodyPr/>
          <a:lstStyle/>
          <a:p>
            <a:fld id="{083F8064-137E-7649-8112-822922EBE8B2}" type="datetimeFigureOut">
              <a:rPr lang="en-US" smtClean="0"/>
              <a:t>7/27/22</a:t>
            </a:fld>
            <a:endParaRPr lang="en-US"/>
          </a:p>
        </p:txBody>
      </p:sp>
      <p:sp>
        <p:nvSpPr>
          <p:cNvPr id="5" name="Footer Placeholder 4">
            <a:extLst>
              <a:ext uri="{FF2B5EF4-FFF2-40B4-BE49-F238E27FC236}">
                <a16:creationId xmlns:a16="http://schemas.microsoft.com/office/drawing/2014/main" id="{EAE76DF3-980E-3246-BB0A-6B2C154C8ED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C531B99-E15A-6644-9E92-087CFA2FFF4C}"/>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19074982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FDD95A-77EB-E142-9878-5A5492E8C8B5}"/>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C5A24C04-09BE-AA4A-9B24-9B4DC2106CF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0B416160-5720-0742-A862-AF88FA4AC44F}"/>
              </a:ext>
            </a:extLst>
          </p:cNvPr>
          <p:cNvSpPr>
            <a:spLocks noGrp="1"/>
          </p:cNvSpPr>
          <p:nvPr>
            <p:ph type="dt" sz="half" idx="10"/>
          </p:nvPr>
        </p:nvSpPr>
        <p:spPr/>
        <p:txBody>
          <a:bodyPr/>
          <a:lstStyle/>
          <a:p>
            <a:fld id="{083F8064-137E-7649-8112-822922EBE8B2}" type="datetimeFigureOut">
              <a:rPr lang="en-US" smtClean="0"/>
              <a:t>7/27/22</a:t>
            </a:fld>
            <a:endParaRPr lang="en-US"/>
          </a:p>
        </p:txBody>
      </p:sp>
      <p:sp>
        <p:nvSpPr>
          <p:cNvPr id="5" name="Footer Placeholder 4">
            <a:extLst>
              <a:ext uri="{FF2B5EF4-FFF2-40B4-BE49-F238E27FC236}">
                <a16:creationId xmlns:a16="http://schemas.microsoft.com/office/drawing/2014/main" id="{F4EB0A24-477F-644B-963E-190E2BC3953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E428711-FF98-A042-B726-D55FE796527D}"/>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5134000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18213E-A72E-9B4F-BBA9-397F0649F24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2BE2482D-4258-8948-A2C5-847AEBE56041}"/>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098A21A8-3524-9C4F-B91D-FD4954D07EC2}"/>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4447583D-C173-8249-B9D8-031CB6AE23A2}"/>
              </a:ext>
            </a:extLst>
          </p:cNvPr>
          <p:cNvSpPr>
            <a:spLocks noGrp="1"/>
          </p:cNvSpPr>
          <p:nvPr>
            <p:ph type="dt" sz="half" idx="10"/>
          </p:nvPr>
        </p:nvSpPr>
        <p:spPr/>
        <p:txBody>
          <a:bodyPr/>
          <a:lstStyle/>
          <a:p>
            <a:fld id="{083F8064-137E-7649-8112-822922EBE8B2}" type="datetimeFigureOut">
              <a:rPr lang="en-US" smtClean="0"/>
              <a:t>7/27/22</a:t>
            </a:fld>
            <a:endParaRPr lang="en-US"/>
          </a:p>
        </p:txBody>
      </p:sp>
      <p:sp>
        <p:nvSpPr>
          <p:cNvPr id="6" name="Footer Placeholder 5">
            <a:extLst>
              <a:ext uri="{FF2B5EF4-FFF2-40B4-BE49-F238E27FC236}">
                <a16:creationId xmlns:a16="http://schemas.microsoft.com/office/drawing/2014/main" id="{740124CE-97DD-C641-9F9D-058D30BA416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AB813FD-E0E5-4F45-9268-A69FEF840826}"/>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41019221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547F2B-853C-D34E-A045-A018AD2484AF}"/>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9810F44A-1F43-E94F-9FEC-D5429154AA1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54BB586F-5CA7-C741-A761-B999E0AA1EF8}"/>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A3BAF0CF-EA4A-604D-857F-E0FE4120827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F5351BE4-46E2-3349-8DC2-3C89E6E1AB29}"/>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F09E23E7-520B-044B-987C-22F763FDED8C}"/>
              </a:ext>
            </a:extLst>
          </p:cNvPr>
          <p:cNvSpPr>
            <a:spLocks noGrp="1"/>
          </p:cNvSpPr>
          <p:nvPr>
            <p:ph type="dt" sz="half" idx="10"/>
          </p:nvPr>
        </p:nvSpPr>
        <p:spPr/>
        <p:txBody>
          <a:bodyPr/>
          <a:lstStyle/>
          <a:p>
            <a:fld id="{083F8064-137E-7649-8112-822922EBE8B2}" type="datetimeFigureOut">
              <a:rPr lang="en-US" smtClean="0"/>
              <a:t>7/27/22</a:t>
            </a:fld>
            <a:endParaRPr lang="en-US"/>
          </a:p>
        </p:txBody>
      </p:sp>
      <p:sp>
        <p:nvSpPr>
          <p:cNvPr id="8" name="Footer Placeholder 7">
            <a:extLst>
              <a:ext uri="{FF2B5EF4-FFF2-40B4-BE49-F238E27FC236}">
                <a16:creationId xmlns:a16="http://schemas.microsoft.com/office/drawing/2014/main" id="{C3962948-4D82-8B48-9E66-FC67EBE361E3}"/>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2872AE97-4496-B54D-BEF1-7736F2328CFD}"/>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331521925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0A6E77-1AF2-AB4F-8B21-7251D6E4F33A}"/>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70763A82-818E-2C4B-8A5C-4418EE9AB4A5}"/>
              </a:ext>
            </a:extLst>
          </p:cNvPr>
          <p:cNvSpPr>
            <a:spLocks noGrp="1"/>
          </p:cNvSpPr>
          <p:nvPr>
            <p:ph type="dt" sz="half" idx="10"/>
          </p:nvPr>
        </p:nvSpPr>
        <p:spPr/>
        <p:txBody>
          <a:bodyPr/>
          <a:lstStyle/>
          <a:p>
            <a:fld id="{083F8064-137E-7649-8112-822922EBE8B2}" type="datetimeFigureOut">
              <a:rPr lang="en-US" smtClean="0"/>
              <a:t>7/27/22</a:t>
            </a:fld>
            <a:endParaRPr lang="en-US"/>
          </a:p>
        </p:txBody>
      </p:sp>
      <p:sp>
        <p:nvSpPr>
          <p:cNvPr id="4" name="Footer Placeholder 3">
            <a:extLst>
              <a:ext uri="{FF2B5EF4-FFF2-40B4-BE49-F238E27FC236}">
                <a16:creationId xmlns:a16="http://schemas.microsoft.com/office/drawing/2014/main" id="{188F9A70-168B-5B47-A6F5-AE8CF78354BC}"/>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12742234-45A9-B040-9013-EA3CED53B700}"/>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2642209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6E9BBF9-0500-4841-84C3-D5B051CC1C05}"/>
              </a:ext>
            </a:extLst>
          </p:cNvPr>
          <p:cNvSpPr>
            <a:spLocks noGrp="1"/>
          </p:cNvSpPr>
          <p:nvPr>
            <p:ph type="dt" sz="half" idx="10"/>
          </p:nvPr>
        </p:nvSpPr>
        <p:spPr/>
        <p:txBody>
          <a:bodyPr/>
          <a:lstStyle/>
          <a:p>
            <a:fld id="{083F8064-137E-7649-8112-822922EBE8B2}" type="datetimeFigureOut">
              <a:rPr lang="en-US" smtClean="0"/>
              <a:t>7/27/22</a:t>
            </a:fld>
            <a:endParaRPr lang="en-US"/>
          </a:p>
        </p:txBody>
      </p:sp>
      <p:sp>
        <p:nvSpPr>
          <p:cNvPr id="3" name="Footer Placeholder 2">
            <a:extLst>
              <a:ext uri="{FF2B5EF4-FFF2-40B4-BE49-F238E27FC236}">
                <a16:creationId xmlns:a16="http://schemas.microsoft.com/office/drawing/2014/main" id="{8E065E97-0368-BD4C-9581-BFEC66BAE0E2}"/>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421F5F06-7988-9841-8D61-692B68EE2720}"/>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157160231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B2B1C1-0B9C-FC45-99EB-AD2D28E5C70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3D2DB8E2-17F3-F04B-8266-AD7F70FBDBB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594480DB-C08D-0248-99FA-447B87F76A9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DCC6FB9-B55E-8A42-A230-445CFC3BF9CA}"/>
              </a:ext>
            </a:extLst>
          </p:cNvPr>
          <p:cNvSpPr>
            <a:spLocks noGrp="1"/>
          </p:cNvSpPr>
          <p:nvPr>
            <p:ph type="dt" sz="half" idx="10"/>
          </p:nvPr>
        </p:nvSpPr>
        <p:spPr/>
        <p:txBody>
          <a:bodyPr/>
          <a:lstStyle/>
          <a:p>
            <a:fld id="{083F8064-137E-7649-8112-822922EBE8B2}" type="datetimeFigureOut">
              <a:rPr lang="en-US" smtClean="0"/>
              <a:t>7/27/22</a:t>
            </a:fld>
            <a:endParaRPr lang="en-US"/>
          </a:p>
        </p:txBody>
      </p:sp>
      <p:sp>
        <p:nvSpPr>
          <p:cNvPr id="6" name="Footer Placeholder 5">
            <a:extLst>
              <a:ext uri="{FF2B5EF4-FFF2-40B4-BE49-F238E27FC236}">
                <a16:creationId xmlns:a16="http://schemas.microsoft.com/office/drawing/2014/main" id="{C2B65211-534C-5940-9A7F-C2B9388298E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F5D7646-C378-3D4F-87E9-168F3A353579}"/>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11436171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BC5439-3396-E044-9001-81497D27A6F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9AF09DFC-B2B5-A244-9953-692BA797C2B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7383D398-CE5F-E946-8E93-0D1AE4BC2BE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9B80914-8D1A-CC42-ABBA-217EAA814A8C}"/>
              </a:ext>
            </a:extLst>
          </p:cNvPr>
          <p:cNvSpPr>
            <a:spLocks noGrp="1"/>
          </p:cNvSpPr>
          <p:nvPr>
            <p:ph type="dt" sz="half" idx="10"/>
          </p:nvPr>
        </p:nvSpPr>
        <p:spPr/>
        <p:txBody>
          <a:bodyPr/>
          <a:lstStyle/>
          <a:p>
            <a:fld id="{083F8064-137E-7649-8112-822922EBE8B2}" type="datetimeFigureOut">
              <a:rPr lang="en-US" smtClean="0"/>
              <a:t>7/27/22</a:t>
            </a:fld>
            <a:endParaRPr lang="en-US"/>
          </a:p>
        </p:txBody>
      </p:sp>
      <p:sp>
        <p:nvSpPr>
          <p:cNvPr id="6" name="Footer Placeholder 5">
            <a:extLst>
              <a:ext uri="{FF2B5EF4-FFF2-40B4-BE49-F238E27FC236}">
                <a16:creationId xmlns:a16="http://schemas.microsoft.com/office/drawing/2014/main" id="{B3D9CD86-4494-4342-B9CF-5E7932DC62E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91B2CDC-4D31-BF45-B430-3EC39D059054}"/>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25215731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1FBCD58-4CAE-A245-967E-9FF7C3E6C5D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DEA8A58C-00AF-BF47-9DA9-55B12946BB4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AC8B770-3192-334A-942C-5A35E4541C6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83F8064-137E-7649-8112-822922EBE8B2}" type="datetimeFigureOut">
              <a:rPr lang="en-US" smtClean="0"/>
              <a:t>7/27/22</a:t>
            </a:fld>
            <a:endParaRPr lang="en-US"/>
          </a:p>
        </p:txBody>
      </p:sp>
      <p:sp>
        <p:nvSpPr>
          <p:cNvPr id="5" name="Footer Placeholder 4">
            <a:extLst>
              <a:ext uri="{FF2B5EF4-FFF2-40B4-BE49-F238E27FC236}">
                <a16:creationId xmlns:a16="http://schemas.microsoft.com/office/drawing/2014/main" id="{ECF750BC-7BDC-0C40-A466-60F6C505A07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1CBA1007-B0EA-3B4D-9E00-C4C3F2FA67A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8A29954-9407-4F49-84A0-2AF2D2877A44}" type="slidenum">
              <a:rPr lang="en-US" smtClean="0"/>
              <a:t>‹#›</a:t>
            </a:fld>
            <a:endParaRPr lang="en-US"/>
          </a:p>
        </p:txBody>
      </p:sp>
    </p:spTree>
    <p:extLst>
      <p:ext uri="{BB962C8B-B14F-4D97-AF65-F5344CB8AC3E}">
        <p14:creationId xmlns:p14="http://schemas.microsoft.com/office/powerpoint/2010/main" val="20899592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2.mp3"/><Relationship Id="rId1" Type="http://schemas.microsoft.com/office/2007/relationships/media" Target="../media/media2.mp3"/><Relationship Id="rId6" Type="http://schemas.openxmlformats.org/officeDocument/2006/relationships/image" Target="../media/image5.png"/><Relationship Id="rId5" Type="http://schemas.openxmlformats.org/officeDocument/2006/relationships/image" Target="../media/image6.png"/><Relationship Id="rId4" Type="http://schemas.openxmlformats.org/officeDocument/2006/relationships/notesSlide" Target="../notesSlides/notesSlide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3.mp3"/><Relationship Id="rId1" Type="http://schemas.microsoft.com/office/2007/relationships/media" Target="../media/media3.mp3"/><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notesSlide" Target="../notesSlides/notesSlide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31.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3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3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4.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16.jpg"/></Relationships>
</file>

<file path=ppt/slides/_rels/slide3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4537B25-EAB0-D220-9060-7A9C1FEAEFF7}"/>
              </a:ext>
            </a:extLst>
          </p:cNvPr>
          <p:cNvSpPr/>
          <p:nvPr/>
        </p:nvSpPr>
        <p:spPr>
          <a:xfrm>
            <a:off x="2565680" y="3429000"/>
            <a:ext cx="3167855" cy="1107996"/>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6600" b="1" dirty="0">
                <a:ln/>
                <a:solidFill>
                  <a:srgbClr val="00B050"/>
                </a:solidFill>
                <a:latin typeface="Tahoma" panose="020B0604030504040204" pitchFamily="34" charset="0"/>
                <a:ea typeface="Tahoma" panose="020B0604030504040204" pitchFamily="34" charset="0"/>
              </a:rPr>
              <a:t>الدرس ٣٣</a:t>
            </a:r>
            <a:endParaRPr lang="en-US" sz="6600" b="1" dirty="0">
              <a:ln/>
              <a:solidFill>
                <a:srgbClr val="00B050"/>
              </a:solidFill>
              <a:latin typeface="Tahoma" panose="020B0604030504040204" pitchFamily="34" charset="0"/>
              <a:ea typeface="Tahoma" panose="020B0604030504040204" pitchFamily="34" charset="0"/>
            </a:endParaRPr>
          </a:p>
        </p:txBody>
      </p:sp>
      <p:sp>
        <p:nvSpPr>
          <p:cNvPr id="3" name="Rectangle 2">
            <a:extLst>
              <a:ext uri="{FF2B5EF4-FFF2-40B4-BE49-F238E27FC236}">
                <a16:creationId xmlns:a16="http://schemas.microsoft.com/office/drawing/2014/main" id="{35B74A3B-6257-2B29-40DF-47CCE5150364}"/>
              </a:ext>
            </a:extLst>
          </p:cNvPr>
          <p:cNvSpPr/>
          <p:nvPr/>
        </p:nvSpPr>
        <p:spPr>
          <a:xfrm>
            <a:off x="606260" y="4269852"/>
            <a:ext cx="7531229" cy="1862048"/>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11500" b="1" dirty="0">
                <a:ln/>
                <a:solidFill>
                  <a:srgbClr val="7030A0"/>
                </a:solidFill>
                <a:latin typeface="Tahoma" panose="020B0604030504040204" pitchFamily="34" charset="0"/>
                <a:ea typeface="Tahoma" panose="020B0604030504040204" pitchFamily="34" charset="0"/>
              </a:rPr>
              <a:t>تلميذي عمواس</a:t>
            </a:r>
            <a:endParaRPr lang="en-US" sz="8800" b="1" dirty="0">
              <a:ln/>
              <a:solidFill>
                <a:srgbClr val="7030A0"/>
              </a:solidFill>
              <a:latin typeface="Tahoma" panose="020B0604030504040204" pitchFamily="34" charset="0"/>
              <a:ea typeface="Tahoma" panose="020B0604030504040204" pitchFamily="34" charset="0"/>
            </a:endParaRPr>
          </a:p>
        </p:txBody>
      </p:sp>
      <p:cxnSp>
        <p:nvCxnSpPr>
          <p:cNvPr id="4" name="Straight Connector 3">
            <a:extLst>
              <a:ext uri="{FF2B5EF4-FFF2-40B4-BE49-F238E27FC236}">
                <a16:creationId xmlns:a16="http://schemas.microsoft.com/office/drawing/2014/main" id="{6FD42582-85D4-F58F-76CC-83580A088732}"/>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5" name="Straight Connector 4">
            <a:extLst>
              <a:ext uri="{FF2B5EF4-FFF2-40B4-BE49-F238E27FC236}">
                <a16:creationId xmlns:a16="http://schemas.microsoft.com/office/drawing/2014/main" id="{6A5AFE6E-F0FB-67A4-481D-5A1E74198D8E}"/>
              </a:ext>
            </a:extLst>
          </p:cNvPr>
          <p:cNvCxnSpPr>
            <a:cxnSpLocks/>
          </p:cNvCxnSpPr>
          <p:nvPr/>
        </p:nvCxnSpPr>
        <p:spPr>
          <a:xfrm flipH="1">
            <a:off x="453224" y="302150"/>
            <a:ext cx="7952" cy="2000475"/>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1B58C049-D49D-8932-12DA-8483DC3CED15}"/>
              </a:ext>
            </a:extLst>
          </p:cNvPr>
          <p:cNvCxnSpPr>
            <a:cxnSpLocks/>
          </p:cNvCxnSpPr>
          <p:nvPr/>
        </p:nvCxnSpPr>
        <p:spPr>
          <a:xfrm>
            <a:off x="457200" y="2302625"/>
            <a:ext cx="3976" cy="42651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F280E1E8-6763-58B0-36F0-35540D289DDE}"/>
              </a:ext>
            </a:extLst>
          </p:cNvPr>
          <p:cNvCxnSpPr>
            <a:cxnSpLocks/>
          </p:cNvCxnSpPr>
          <p:nvPr/>
        </p:nvCxnSpPr>
        <p:spPr>
          <a:xfrm flipH="1">
            <a:off x="453225" y="6551875"/>
            <a:ext cx="5280310"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DDB84664-D3FC-CEB0-EC65-41FD91CF9585}"/>
              </a:ext>
            </a:extLst>
          </p:cNvPr>
          <p:cNvCxnSpPr>
            <a:cxnSpLocks/>
          </p:cNvCxnSpPr>
          <p:nvPr/>
        </p:nvCxnSpPr>
        <p:spPr>
          <a:xfrm flipH="1">
            <a:off x="5430743" y="6551875"/>
            <a:ext cx="6496214"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0841D064-C5DA-6C15-DB80-8574C4D5522B}"/>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13" name="Picture 12">
            <a:extLst>
              <a:ext uri="{FF2B5EF4-FFF2-40B4-BE49-F238E27FC236}">
                <a16:creationId xmlns:a16="http://schemas.microsoft.com/office/drawing/2014/main" id="{C2E8A22F-D587-4ABB-4A7A-40CE10B0D7CF}"/>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5414844" y="440739"/>
            <a:ext cx="6480308" cy="3475176"/>
          </a:xfrm>
          <a:prstGeom prst="rect">
            <a:avLst/>
          </a:prstGeom>
        </p:spPr>
      </p:pic>
    </p:spTree>
    <p:extLst>
      <p:ext uri="{BB962C8B-B14F-4D97-AF65-F5344CB8AC3E}">
        <p14:creationId xmlns:p14="http://schemas.microsoft.com/office/powerpoint/2010/main" val="279560177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453225" y="455782"/>
            <a:ext cx="11152251" cy="5495415"/>
          </a:xfrm>
          <a:prstGeom prst="rect">
            <a:avLst/>
          </a:prstGeom>
        </p:spPr>
        <p:txBody>
          <a:bodyPr wrap="square">
            <a:spAutoFit/>
          </a:bodyPr>
          <a:lstStyle/>
          <a:p>
            <a:pPr algn="ctr" rtl="1">
              <a:lnSpc>
                <a:spcPct val="150000"/>
              </a:lnSpc>
            </a:pPr>
            <a:r>
              <a:rPr lang="ar-LB" sz="4800" b="1" dirty="0">
                <a:solidFill>
                  <a:srgbClr val="273582"/>
                </a:solidFill>
                <a:latin typeface="Tahoma" panose="020B0604030504040204" pitchFamily="34" charset="0"/>
              </a:rPr>
              <a:t>الله هو اللي خلقني</a:t>
            </a:r>
            <a:br>
              <a:rPr lang="ar-LB" sz="4800" b="1" dirty="0">
                <a:solidFill>
                  <a:srgbClr val="273582"/>
                </a:solidFill>
                <a:latin typeface="Tahoma" panose="020B0604030504040204" pitchFamily="34" charset="0"/>
              </a:rPr>
            </a:br>
            <a:r>
              <a:rPr lang="ar-LB" sz="4800" b="1" dirty="0">
                <a:solidFill>
                  <a:srgbClr val="273582"/>
                </a:solidFill>
                <a:latin typeface="Tahoma" panose="020B0604030504040204" pitchFamily="34" charset="0"/>
              </a:rPr>
              <a:t>ابيهتم فيّ علي طول</a:t>
            </a:r>
          </a:p>
          <a:p>
            <a:pPr algn="ctr" rtl="1">
              <a:lnSpc>
                <a:spcPct val="150000"/>
              </a:lnSpc>
            </a:pPr>
            <a:r>
              <a:rPr lang="ar-LB" sz="4800" b="1" dirty="0">
                <a:solidFill>
                  <a:srgbClr val="273582"/>
                </a:solidFill>
                <a:latin typeface="Tahoma" panose="020B0604030504040204" pitchFamily="34" charset="0"/>
              </a:rPr>
              <a:t>كلمة الله بتعلمني</a:t>
            </a:r>
            <a:br>
              <a:rPr lang="ar-LB" sz="4800" b="1" dirty="0">
                <a:solidFill>
                  <a:srgbClr val="273582"/>
                </a:solidFill>
                <a:latin typeface="Tahoma" panose="020B0604030504040204" pitchFamily="34" charset="0"/>
              </a:rPr>
            </a:br>
            <a:r>
              <a:rPr lang="ar-LB" sz="4800" b="1" dirty="0">
                <a:solidFill>
                  <a:srgbClr val="273582"/>
                </a:solidFill>
                <a:latin typeface="Tahoma" panose="020B0604030504040204" pitchFamily="34" charset="0"/>
              </a:rPr>
              <a:t>بتفهمني وبتذكرني</a:t>
            </a:r>
          </a:p>
          <a:p>
            <a:pPr algn="ctr">
              <a:lnSpc>
                <a:spcPct val="150000"/>
              </a:lnSpc>
            </a:pPr>
            <a:r>
              <a:rPr lang="ar-LB" sz="4800" b="1" dirty="0">
                <a:solidFill>
                  <a:srgbClr val="273582"/>
                </a:solidFill>
                <a:latin typeface="Tahoma" panose="020B0604030504040204" pitchFamily="34" charset="0"/>
              </a:rPr>
              <a:t>الله بيحبني كيف ما بكون</a:t>
            </a:r>
          </a:p>
        </p:txBody>
      </p:sp>
    </p:spTree>
    <p:extLst>
      <p:ext uri="{BB962C8B-B14F-4D97-AF65-F5344CB8AC3E}">
        <p14:creationId xmlns:p14="http://schemas.microsoft.com/office/powerpoint/2010/main" val="390522918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774706" y="513555"/>
            <a:ext cx="11152251" cy="5461239"/>
          </a:xfrm>
          <a:prstGeom prst="rect">
            <a:avLst/>
          </a:prstGeom>
        </p:spPr>
        <p:txBody>
          <a:bodyPr wrap="square">
            <a:spAutoFit/>
          </a:bodyPr>
          <a:lstStyle/>
          <a:p>
            <a:pPr algn="ctr" rtl="1">
              <a:lnSpc>
                <a:spcPct val="150000"/>
              </a:lnSpc>
            </a:pPr>
            <a:r>
              <a:rPr lang="ar-LB" sz="6000" b="1" dirty="0">
                <a:solidFill>
                  <a:srgbClr val="273582"/>
                </a:solidFill>
                <a:latin typeface="Tahoma" panose="020B0604030504040204" pitchFamily="34" charset="0"/>
              </a:rPr>
              <a:t>أنا بحبك ربي يسوع</a:t>
            </a:r>
            <a:br>
              <a:rPr lang="ar-LB" sz="6000" b="1" dirty="0">
                <a:solidFill>
                  <a:srgbClr val="273582"/>
                </a:solidFill>
                <a:latin typeface="Tahoma" panose="020B0604030504040204" pitchFamily="34" charset="0"/>
              </a:rPr>
            </a:br>
            <a:r>
              <a:rPr lang="ar-LB" sz="6000" b="1" dirty="0">
                <a:solidFill>
                  <a:srgbClr val="273582"/>
                </a:solidFill>
                <a:latin typeface="Tahoma" panose="020B0604030504040204" pitchFamily="34" charset="0"/>
              </a:rPr>
              <a:t>رح غني بصوت مسموع</a:t>
            </a:r>
            <a:br>
              <a:rPr lang="ar-LB" sz="6000" b="1" dirty="0">
                <a:solidFill>
                  <a:srgbClr val="273582"/>
                </a:solidFill>
                <a:latin typeface="Tahoma" panose="020B0604030504040204" pitchFamily="34" charset="0"/>
              </a:rPr>
            </a:br>
            <a:r>
              <a:rPr lang="ar-LB" sz="6000" b="1" dirty="0">
                <a:solidFill>
                  <a:srgbClr val="273582"/>
                </a:solidFill>
                <a:latin typeface="Tahoma" panose="020B0604030504040204" pitchFamily="34" charset="0"/>
              </a:rPr>
              <a:t>وإذا قالولي إني فاشل</a:t>
            </a:r>
            <a:br>
              <a:rPr lang="ar-LB" sz="6000" b="1" dirty="0">
                <a:solidFill>
                  <a:srgbClr val="273582"/>
                </a:solidFill>
                <a:latin typeface="Tahoma" panose="020B0604030504040204" pitchFamily="34" charset="0"/>
              </a:rPr>
            </a:br>
            <a:r>
              <a:rPr lang="ar-LB" sz="6000" b="1" dirty="0">
                <a:solidFill>
                  <a:srgbClr val="273582"/>
                </a:solidFill>
                <a:latin typeface="Tahoma" panose="020B0604030504040204" pitchFamily="34" charset="0"/>
              </a:rPr>
              <a:t>بتذكر وعدك يا يسوع</a:t>
            </a:r>
          </a:p>
        </p:txBody>
      </p:sp>
    </p:spTree>
    <p:extLst>
      <p:ext uri="{BB962C8B-B14F-4D97-AF65-F5344CB8AC3E}">
        <p14:creationId xmlns:p14="http://schemas.microsoft.com/office/powerpoint/2010/main" val="126219665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613965" y="533011"/>
            <a:ext cx="11152251" cy="5461239"/>
          </a:xfrm>
          <a:prstGeom prst="rect">
            <a:avLst/>
          </a:prstGeom>
        </p:spPr>
        <p:txBody>
          <a:bodyPr wrap="square">
            <a:spAutoFit/>
          </a:bodyPr>
          <a:lstStyle/>
          <a:p>
            <a:pPr algn="ctr" rtl="1">
              <a:lnSpc>
                <a:spcPct val="150000"/>
              </a:lnSpc>
            </a:pPr>
            <a:r>
              <a:rPr lang="ar-LB" sz="6000" b="1" dirty="0">
                <a:solidFill>
                  <a:srgbClr val="273582"/>
                </a:solidFill>
                <a:latin typeface="Tahoma" panose="020B0604030504040204" pitchFamily="34" charset="0"/>
              </a:rPr>
              <a:t>أنا حدك انت وزعلان</a:t>
            </a:r>
            <a:br>
              <a:rPr lang="ar-LB" sz="6000" b="1" dirty="0">
                <a:solidFill>
                  <a:srgbClr val="273582"/>
                </a:solidFill>
                <a:latin typeface="Tahoma" panose="020B0604030504040204" pitchFamily="34" charset="0"/>
              </a:rPr>
            </a:br>
            <a:r>
              <a:rPr lang="ar-LB" sz="6000" b="1" dirty="0">
                <a:solidFill>
                  <a:srgbClr val="273582"/>
                </a:solidFill>
                <a:latin typeface="Tahoma" panose="020B0604030504040204" pitchFamily="34" charset="0"/>
              </a:rPr>
              <a:t>أنا بسمعك وانت وفشلان</a:t>
            </a:r>
            <a:br>
              <a:rPr lang="ar-LB" sz="6000" b="1" dirty="0">
                <a:solidFill>
                  <a:srgbClr val="273582"/>
                </a:solidFill>
                <a:latin typeface="Tahoma" panose="020B0604030504040204" pitchFamily="34" charset="0"/>
              </a:rPr>
            </a:br>
            <a:r>
              <a:rPr lang="ar-LB" sz="6000" b="1" dirty="0">
                <a:solidFill>
                  <a:srgbClr val="273582"/>
                </a:solidFill>
                <a:latin typeface="Tahoma" panose="020B0604030504040204" pitchFamily="34" charset="0"/>
              </a:rPr>
              <a:t>وإذا مرّة حسيت بخوف</a:t>
            </a:r>
            <a:br>
              <a:rPr lang="ar-LB" sz="6000" b="1" dirty="0">
                <a:solidFill>
                  <a:srgbClr val="273582"/>
                </a:solidFill>
                <a:latin typeface="Tahoma" panose="020B0604030504040204" pitchFamily="34" charset="0"/>
              </a:rPr>
            </a:br>
            <a:r>
              <a:rPr lang="ar-LB" sz="6000" b="1" dirty="0">
                <a:solidFill>
                  <a:srgbClr val="273582"/>
                </a:solidFill>
                <a:latin typeface="Tahoma" panose="020B0604030504040204" pitchFamily="34" charset="0"/>
              </a:rPr>
              <a:t>صلّي وقول إنك تعبان</a:t>
            </a:r>
          </a:p>
        </p:txBody>
      </p:sp>
    </p:spTree>
    <p:extLst>
      <p:ext uri="{BB962C8B-B14F-4D97-AF65-F5344CB8AC3E}">
        <p14:creationId xmlns:p14="http://schemas.microsoft.com/office/powerpoint/2010/main" val="277196071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89956823-FD33-6644-B14F-E66146E3E4E2}"/>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690291" y="1558610"/>
            <a:ext cx="7094528" cy="5009167"/>
          </a:xfrm>
          <a:prstGeom prst="rect">
            <a:avLst/>
          </a:prstGeom>
        </p:spPr>
      </p:pic>
      <p:sp>
        <p:nvSpPr>
          <p:cNvPr id="18" name="Rectangle 17">
            <a:extLst>
              <a:ext uri="{FF2B5EF4-FFF2-40B4-BE49-F238E27FC236}">
                <a16:creationId xmlns:a16="http://schemas.microsoft.com/office/drawing/2014/main" id="{DA6F6DF2-A798-5A42-BCE5-B2B2937DA8AB}"/>
              </a:ext>
            </a:extLst>
          </p:cNvPr>
          <p:cNvSpPr/>
          <p:nvPr/>
        </p:nvSpPr>
        <p:spPr>
          <a:xfrm>
            <a:off x="-326951" y="1676397"/>
            <a:ext cx="5805370" cy="2308324"/>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7200" b="1" dirty="0">
                <a:ln/>
                <a:solidFill>
                  <a:srgbClr val="00B050"/>
                </a:solidFill>
                <a:latin typeface="Tahoma" panose="020B0604030504040204" pitchFamily="34" charset="0"/>
                <a:ea typeface="Tahoma" panose="020B0604030504040204" pitchFamily="34" charset="0"/>
              </a:rPr>
              <a:t>ترنيمة:</a:t>
            </a:r>
          </a:p>
          <a:p>
            <a:pPr algn="ctr"/>
            <a:r>
              <a:rPr lang="ar-LB" sz="7200" dirty="0">
                <a:solidFill>
                  <a:srgbClr val="7030A0"/>
                </a:solidFill>
              </a:rPr>
              <a:t>سلطان يسوع </a:t>
            </a:r>
            <a:endParaRPr lang="en-US" sz="7200" dirty="0">
              <a:ln/>
              <a:solidFill>
                <a:srgbClr val="7030A0"/>
              </a:solidFill>
              <a:latin typeface="Tahoma" panose="020B0604030504040204" pitchFamily="34" charset="0"/>
              <a:ea typeface="Tahoma" panose="020B0604030504040204" pitchFamily="34" charset="0"/>
            </a:endParaRPr>
          </a:p>
        </p:txBody>
      </p:sp>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1144580"/>
            <a:ext cx="0" cy="54231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12" name="Sultan yasou3">
            <a:hlinkClick r:id="" action="ppaction://media"/>
            <a:extLst>
              <a:ext uri="{FF2B5EF4-FFF2-40B4-BE49-F238E27FC236}">
                <a16:creationId xmlns:a16="http://schemas.microsoft.com/office/drawing/2014/main" id="{7E5FA558-44C3-4388-8405-1B4478CD7FC6}"/>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0792501" y="701675"/>
            <a:ext cx="609600" cy="609600"/>
          </a:xfrm>
          <a:prstGeom prst="rect">
            <a:avLst/>
          </a:prstGeom>
        </p:spPr>
      </p:pic>
    </p:spTree>
    <p:extLst>
      <p:ext uri="{BB962C8B-B14F-4D97-AF65-F5344CB8AC3E}">
        <p14:creationId xmlns:p14="http://schemas.microsoft.com/office/powerpoint/2010/main" val="85063675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11">
                <p:cTn id="7" fill="hold" display="0">
                  <p:stCondLst>
                    <p:cond delay="indefinite"/>
                  </p:stCondLst>
                  <p:endCondLst>
                    <p:cond evt="onStopAudio" delay="0">
                      <p:tgtEl>
                        <p:sldTgt/>
                      </p:tgtEl>
                    </p:cond>
                  </p:endCondLst>
                </p:cTn>
                <p:tgtEl>
                  <p:spTgt spid="12"/>
                </p:tgtEl>
              </p:cMediaNode>
            </p:audi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951170" y="935560"/>
            <a:ext cx="10289660" cy="4474558"/>
          </a:xfrm>
          <a:prstGeom prst="rect">
            <a:avLst/>
          </a:prstGeom>
        </p:spPr>
        <p:txBody>
          <a:bodyPr wrap="square">
            <a:spAutoFit/>
          </a:bodyPr>
          <a:lstStyle/>
          <a:p>
            <a:pPr algn="ctr" rtl="1">
              <a:lnSpc>
                <a:spcPct val="150000"/>
              </a:lnSpc>
            </a:pPr>
            <a:r>
              <a:rPr lang="ar-LB" sz="6600" b="1" i="0" dirty="0">
                <a:solidFill>
                  <a:srgbClr val="273582"/>
                </a:solidFill>
                <a:effectLst/>
                <a:latin typeface="Tahoma" panose="020B0604030504040204" pitchFamily="34" charset="0"/>
              </a:rPr>
              <a:t>يسوع هو الله</a:t>
            </a:r>
          </a:p>
          <a:p>
            <a:pPr algn="ctr" rtl="1">
              <a:lnSpc>
                <a:spcPct val="150000"/>
              </a:lnSpc>
            </a:pPr>
            <a:r>
              <a:rPr lang="ar-LB" sz="6600" b="1" i="0" dirty="0">
                <a:solidFill>
                  <a:srgbClr val="273582"/>
                </a:solidFill>
                <a:effectLst/>
                <a:latin typeface="Tahoma" panose="020B0604030504040204" pitchFamily="34" charset="0"/>
              </a:rPr>
              <a:t>الله الوحيد</a:t>
            </a:r>
          </a:p>
          <a:p>
            <a:pPr algn="ctr" rtl="1">
              <a:lnSpc>
                <a:spcPct val="150000"/>
              </a:lnSpc>
            </a:pPr>
            <a:r>
              <a:rPr lang="ar-LB" sz="6600" b="1" i="0" dirty="0">
                <a:solidFill>
                  <a:srgbClr val="273582"/>
                </a:solidFill>
                <a:effectLst/>
                <a:latin typeface="Tahoma" panose="020B0604030504040204" pitchFamily="34" charset="0"/>
              </a:rPr>
              <a:t>هيدا شي أكيد</a:t>
            </a:r>
          </a:p>
        </p:txBody>
      </p:sp>
    </p:spTree>
    <p:extLst>
      <p:ext uri="{BB962C8B-B14F-4D97-AF65-F5344CB8AC3E}">
        <p14:creationId xmlns:p14="http://schemas.microsoft.com/office/powerpoint/2010/main" val="41057440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119106" y="1000371"/>
            <a:ext cx="10289660" cy="4474558"/>
          </a:xfrm>
          <a:prstGeom prst="rect">
            <a:avLst/>
          </a:prstGeom>
        </p:spPr>
        <p:txBody>
          <a:bodyPr wrap="square">
            <a:spAutoFit/>
          </a:bodyPr>
          <a:lstStyle/>
          <a:p>
            <a:pPr algn="ctr" rtl="1">
              <a:lnSpc>
                <a:spcPct val="150000"/>
              </a:lnSpc>
            </a:pPr>
            <a:r>
              <a:rPr lang="ar-LB" sz="6600" b="1" i="0" dirty="0">
                <a:solidFill>
                  <a:srgbClr val="273582"/>
                </a:solidFill>
                <a:effectLst/>
                <a:latin typeface="Tahoma" panose="020B0604030504040204" pitchFamily="34" charset="0"/>
              </a:rPr>
              <a:t>يسوع هو الملك</a:t>
            </a:r>
          </a:p>
          <a:p>
            <a:pPr algn="ctr" rtl="1">
              <a:lnSpc>
                <a:spcPct val="150000"/>
              </a:lnSpc>
            </a:pPr>
            <a:r>
              <a:rPr lang="ar-LB" sz="6600" b="1" i="0" dirty="0">
                <a:solidFill>
                  <a:srgbClr val="273582"/>
                </a:solidFill>
                <a:effectLst/>
                <a:latin typeface="Tahoma" panose="020B0604030504040204" pitchFamily="34" charset="0"/>
              </a:rPr>
              <a:t>الملك الوحيد</a:t>
            </a:r>
          </a:p>
          <a:p>
            <a:pPr algn="ctr" rtl="1">
              <a:lnSpc>
                <a:spcPct val="150000"/>
              </a:lnSpc>
            </a:pPr>
            <a:r>
              <a:rPr lang="ar-LB" sz="6600" b="1" i="0" dirty="0">
                <a:solidFill>
                  <a:srgbClr val="273582"/>
                </a:solidFill>
                <a:effectLst/>
                <a:latin typeface="Tahoma" panose="020B0604030504040204" pitchFamily="34" charset="0"/>
              </a:rPr>
              <a:t>أنا أكيد</a:t>
            </a:r>
          </a:p>
        </p:txBody>
      </p:sp>
    </p:spTree>
    <p:extLst>
      <p:ext uri="{BB962C8B-B14F-4D97-AF65-F5344CB8AC3E}">
        <p14:creationId xmlns:p14="http://schemas.microsoft.com/office/powerpoint/2010/main" val="10893025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951170" y="595093"/>
            <a:ext cx="10289660" cy="5461239"/>
          </a:xfrm>
          <a:prstGeom prst="rect">
            <a:avLst/>
          </a:prstGeom>
        </p:spPr>
        <p:txBody>
          <a:bodyPr wrap="square">
            <a:spAutoFit/>
          </a:bodyPr>
          <a:lstStyle/>
          <a:p>
            <a:pPr algn="ctr" rtl="1">
              <a:lnSpc>
                <a:spcPct val="150000"/>
              </a:lnSpc>
            </a:pPr>
            <a:r>
              <a:rPr lang="ar-LB" sz="6000" b="1" i="0" dirty="0">
                <a:solidFill>
                  <a:srgbClr val="273582"/>
                </a:solidFill>
                <a:effectLst/>
                <a:latin typeface="Tahoma" panose="020B0604030504040204" pitchFamily="34" charset="0"/>
              </a:rPr>
              <a:t>تعا وشوف سلطان الله </a:t>
            </a:r>
          </a:p>
          <a:p>
            <a:pPr algn="ctr" rtl="1">
              <a:lnSpc>
                <a:spcPct val="150000"/>
              </a:lnSpc>
            </a:pPr>
            <a:r>
              <a:rPr lang="ar-LB" sz="6000" b="1" i="0" dirty="0">
                <a:solidFill>
                  <a:srgbClr val="273582"/>
                </a:solidFill>
                <a:effectLst/>
                <a:latin typeface="Tahoma" panose="020B0604030504040204" pitchFamily="34" charset="0"/>
              </a:rPr>
              <a:t>بيقدر يشفي األمراض كللا</a:t>
            </a:r>
            <a:endParaRPr lang="en-US" sz="6000" b="1" i="0" dirty="0">
              <a:solidFill>
                <a:srgbClr val="273582"/>
              </a:solidFill>
              <a:effectLst/>
              <a:latin typeface="Tahoma" panose="020B0604030504040204" pitchFamily="34" charset="0"/>
            </a:endParaRPr>
          </a:p>
          <a:p>
            <a:pPr algn="ctr" rtl="1">
              <a:lnSpc>
                <a:spcPct val="150000"/>
              </a:lnSpc>
            </a:pPr>
            <a:r>
              <a:rPr lang="ar-LB" sz="6000" b="1" i="0" dirty="0">
                <a:solidFill>
                  <a:srgbClr val="273582"/>
                </a:solidFill>
                <a:effectLst/>
                <a:latin typeface="Tahoma" panose="020B0604030504040204" pitchFamily="34" charset="0"/>
              </a:rPr>
              <a:t>تعا وشوف الله بيشفيك</a:t>
            </a:r>
          </a:p>
          <a:p>
            <a:pPr algn="ctr" rtl="1">
              <a:lnSpc>
                <a:spcPct val="150000"/>
              </a:lnSpc>
            </a:pPr>
            <a:r>
              <a:rPr lang="ar-LB" sz="6000" b="1" i="0" dirty="0">
                <a:solidFill>
                  <a:srgbClr val="273582"/>
                </a:solidFill>
                <a:effectLst/>
                <a:latin typeface="Tahoma" panose="020B0604030504040204" pitchFamily="34" charset="0"/>
              </a:rPr>
              <a:t>هو عايش فيني وفيك</a:t>
            </a:r>
          </a:p>
        </p:txBody>
      </p:sp>
    </p:spTree>
    <p:extLst>
      <p:ext uri="{BB962C8B-B14F-4D97-AF65-F5344CB8AC3E}">
        <p14:creationId xmlns:p14="http://schemas.microsoft.com/office/powerpoint/2010/main" val="104307470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951170" y="935560"/>
            <a:ext cx="10289660" cy="4474558"/>
          </a:xfrm>
          <a:prstGeom prst="rect">
            <a:avLst/>
          </a:prstGeom>
        </p:spPr>
        <p:txBody>
          <a:bodyPr wrap="square">
            <a:spAutoFit/>
          </a:bodyPr>
          <a:lstStyle/>
          <a:p>
            <a:pPr algn="ctr" rtl="1">
              <a:lnSpc>
                <a:spcPct val="150000"/>
              </a:lnSpc>
            </a:pPr>
            <a:r>
              <a:rPr lang="ar-LB" sz="6600" b="1" i="0" dirty="0">
                <a:solidFill>
                  <a:srgbClr val="273582"/>
                </a:solidFill>
                <a:effectLst/>
                <a:latin typeface="Tahoma" panose="020B0604030504040204" pitchFamily="34" charset="0"/>
              </a:rPr>
              <a:t>يسوع هو الله</a:t>
            </a:r>
          </a:p>
          <a:p>
            <a:pPr algn="ctr" rtl="1">
              <a:lnSpc>
                <a:spcPct val="150000"/>
              </a:lnSpc>
            </a:pPr>
            <a:r>
              <a:rPr lang="ar-LB" sz="6600" b="1" i="0" dirty="0">
                <a:solidFill>
                  <a:srgbClr val="273582"/>
                </a:solidFill>
                <a:effectLst/>
                <a:latin typeface="Tahoma" panose="020B0604030504040204" pitchFamily="34" charset="0"/>
              </a:rPr>
              <a:t>الله الوحيد</a:t>
            </a:r>
          </a:p>
          <a:p>
            <a:pPr algn="ctr" rtl="1">
              <a:lnSpc>
                <a:spcPct val="150000"/>
              </a:lnSpc>
            </a:pPr>
            <a:r>
              <a:rPr lang="ar-LB" sz="6600" b="1" i="0" dirty="0">
                <a:solidFill>
                  <a:srgbClr val="273582"/>
                </a:solidFill>
                <a:effectLst/>
                <a:latin typeface="Tahoma" panose="020B0604030504040204" pitchFamily="34" charset="0"/>
              </a:rPr>
              <a:t>هيدا شي أكيد</a:t>
            </a:r>
          </a:p>
        </p:txBody>
      </p:sp>
    </p:spTree>
    <p:extLst>
      <p:ext uri="{BB962C8B-B14F-4D97-AF65-F5344CB8AC3E}">
        <p14:creationId xmlns:p14="http://schemas.microsoft.com/office/powerpoint/2010/main" val="339821730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119106" y="1000371"/>
            <a:ext cx="10289660" cy="4474558"/>
          </a:xfrm>
          <a:prstGeom prst="rect">
            <a:avLst/>
          </a:prstGeom>
        </p:spPr>
        <p:txBody>
          <a:bodyPr wrap="square">
            <a:spAutoFit/>
          </a:bodyPr>
          <a:lstStyle/>
          <a:p>
            <a:pPr algn="ctr" rtl="1">
              <a:lnSpc>
                <a:spcPct val="150000"/>
              </a:lnSpc>
            </a:pPr>
            <a:r>
              <a:rPr lang="ar-LB" sz="6600" b="1" i="0" dirty="0">
                <a:solidFill>
                  <a:srgbClr val="273582"/>
                </a:solidFill>
                <a:effectLst/>
                <a:latin typeface="Tahoma" panose="020B0604030504040204" pitchFamily="34" charset="0"/>
              </a:rPr>
              <a:t>يسوع هو الملك</a:t>
            </a:r>
          </a:p>
          <a:p>
            <a:pPr algn="ctr" rtl="1">
              <a:lnSpc>
                <a:spcPct val="150000"/>
              </a:lnSpc>
            </a:pPr>
            <a:r>
              <a:rPr lang="ar-LB" sz="6600" b="1" i="0" dirty="0">
                <a:solidFill>
                  <a:srgbClr val="273582"/>
                </a:solidFill>
                <a:effectLst/>
                <a:latin typeface="Tahoma" panose="020B0604030504040204" pitchFamily="34" charset="0"/>
              </a:rPr>
              <a:t>الملك الوحيد</a:t>
            </a:r>
          </a:p>
          <a:p>
            <a:pPr algn="ctr" rtl="1">
              <a:lnSpc>
                <a:spcPct val="150000"/>
              </a:lnSpc>
            </a:pPr>
            <a:r>
              <a:rPr lang="ar-LB" sz="6600" b="1" i="0" dirty="0">
                <a:solidFill>
                  <a:srgbClr val="273582"/>
                </a:solidFill>
                <a:effectLst/>
                <a:latin typeface="Tahoma" panose="020B0604030504040204" pitchFamily="34" charset="0"/>
              </a:rPr>
              <a:t>أنا أكيد</a:t>
            </a:r>
          </a:p>
        </p:txBody>
      </p:sp>
    </p:spTree>
    <p:extLst>
      <p:ext uri="{BB962C8B-B14F-4D97-AF65-F5344CB8AC3E}">
        <p14:creationId xmlns:p14="http://schemas.microsoft.com/office/powerpoint/2010/main" val="80551980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951170" y="485128"/>
            <a:ext cx="10289660" cy="5461239"/>
          </a:xfrm>
          <a:prstGeom prst="rect">
            <a:avLst/>
          </a:prstGeom>
        </p:spPr>
        <p:txBody>
          <a:bodyPr wrap="square">
            <a:spAutoFit/>
          </a:bodyPr>
          <a:lstStyle/>
          <a:p>
            <a:pPr algn="ctr" rtl="1">
              <a:lnSpc>
                <a:spcPct val="150000"/>
              </a:lnSpc>
            </a:pPr>
            <a:r>
              <a:rPr lang="ar-LB" sz="6000" b="1" i="0" dirty="0">
                <a:solidFill>
                  <a:srgbClr val="273582"/>
                </a:solidFill>
                <a:effectLst/>
                <a:latin typeface="Tahoma" panose="020B0604030504040204" pitchFamily="34" charset="0"/>
              </a:rPr>
              <a:t>أكيد هو بيسمع صوتك</a:t>
            </a:r>
          </a:p>
          <a:p>
            <a:pPr algn="ctr" rtl="1">
              <a:lnSpc>
                <a:spcPct val="150000"/>
              </a:lnSpc>
            </a:pPr>
            <a:r>
              <a:rPr lang="ar-LB" sz="6000" b="1" i="0" dirty="0">
                <a:solidFill>
                  <a:srgbClr val="273582"/>
                </a:solidFill>
                <a:effectLst/>
                <a:latin typeface="Tahoma" panose="020B0604030504040204" pitchFamily="34" charset="0"/>
              </a:rPr>
              <a:t>جرب مرة طلوب منو</a:t>
            </a:r>
          </a:p>
          <a:p>
            <a:pPr algn="ctr" rtl="1">
              <a:lnSpc>
                <a:spcPct val="150000"/>
              </a:lnSpc>
            </a:pPr>
            <a:r>
              <a:rPr lang="ar-LB" sz="6000" b="1" i="0" dirty="0">
                <a:solidFill>
                  <a:srgbClr val="273582"/>
                </a:solidFill>
                <a:effectLst/>
                <a:latin typeface="Tahoma" panose="020B0604030504040204" pitchFamily="34" charset="0"/>
              </a:rPr>
              <a:t>هو ديماً موجود جنبك</a:t>
            </a:r>
            <a:endParaRPr lang="en-US" sz="6000" b="1" i="0" dirty="0">
              <a:solidFill>
                <a:srgbClr val="273582"/>
              </a:solidFill>
              <a:effectLst/>
              <a:latin typeface="Tahoma" panose="020B0604030504040204" pitchFamily="34" charset="0"/>
            </a:endParaRPr>
          </a:p>
          <a:p>
            <a:pPr algn="ctr" rtl="1">
              <a:lnSpc>
                <a:spcPct val="150000"/>
              </a:lnSpc>
            </a:pPr>
            <a:r>
              <a:rPr lang="ar-LB" sz="6000" b="1" i="0" dirty="0">
                <a:solidFill>
                  <a:srgbClr val="273582"/>
                </a:solidFill>
                <a:effectLst/>
                <a:latin typeface="Tahoma" panose="020B0604030504040204" pitchFamily="34" charset="0"/>
              </a:rPr>
              <a:t>هو عايش ودايماً حدك</a:t>
            </a:r>
          </a:p>
        </p:txBody>
      </p:sp>
    </p:spTree>
    <p:extLst>
      <p:ext uri="{BB962C8B-B14F-4D97-AF65-F5344CB8AC3E}">
        <p14:creationId xmlns:p14="http://schemas.microsoft.com/office/powerpoint/2010/main" val="315728319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414108"/>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586493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430743" y="6551875"/>
            <a:ext cx="6496214"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18" name="Rectangle 17">
            <a:extLst>
              <a:ext uri="{FF2B5EF4-FFF2-40B4-BE49-F238E27FC236}">
                <a16:creationId xmlns:a16="http://schemas.microsoft.com/office/drawing/2014/main" id="{DA6F6DF2-A798-5A42-BCE5-B2B2937DA8AB}"/>
              </a:ext>
            </a:extLst>
          </p:cNvPr>
          <p:cNvSpPr/>
          <p:nvPr/>
        </p:nvSpPr>
        <p:spPr>
          <a:xfrm>
            <a:off x="4213769" y="519202"/>
            <a:ext cx="2829622" cy="1569660"/>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9600" b="1" dirty="0">
                <a:ln/>
                <a:solidFill>
                  <a:srgbClr val="7030A0"/>
                </a:solidFill>
                <a:latin typeface="Tahoma" panose="020B0604030504040204" pitchFamily="34" charset="0"/>
                <a:ea typeface="Tahoma" panose="020B0604030504040204" pitchFamily="34" charset="0"/>
              </a:rPr>
              <a:t>ترحيب</a:t>
            </a:r>
            <a:endParaRPr lang="en-US" sz="8000" b="1" dirty="0">
              <a:ln/>
              <a:solidFill>
                <a:srgbClr val="7030A0"/>
              </a:solidFill>
              <a:latin typeface="Tahoma" panose="020B0604030504040204" pitchFamily="34" charset="0"/>
              <a:ea typeface="Tahoma" panose="020B0604030504040204" pitchFamily="34" charset="0"/>
            </a:endParaRPr>
          </a:p>
        </p:txBody>
      </p:sp>
      <p:pic>
        <p:nvPicPr>
          <p:cNvPr id="3" name="Picture 2">
            <a:extLst>
              <a:ext uri="{FF2B5EF4-FFF2-40B4-BE49-F238E27FC236}">
                <a16:creationId xmlns:a16="http://schemas.microsoft.com/office/drawing/2014/main" id="{5F836A24-D8BE-11FB-6FD0-9F7E71940FDB}"/>
              </a:ext>
            </a:extLst>
          </p:cNvPr>
          <p:cNvPicPr>
            <a:picLocks noChangeAspect="1"/>
          </p:cNvPicPr>
          <p:nvPr/>
        </p:nvPicPr>
        <p:blipFill rotWithShape="1">
          <a:blip r:embed="rId3"/>
          <a:srcRect t="39340"/>
          <a:stretch/>
        </p:blipFill>
        <p:spPr>
          <a:xfrm>
            <a:off x="1499250" y="3044870"/>
            <a:ext cx="9637821" cy="3175311"/>
          </a:xfrm>
          <a:prstGeom prst="rect">
            <a:avLst/>
          </a:prstGeom>
        </p:spPr>
      </p:pic>
      <p:pic>
        <p:nvPicPr>
          <p:cNvPr id="5" name="Picture 4">
            <a:extLst>
              <a:ext uri="{FF2B5EF4-FFF2-40B4-BE49-F238E27FC236}">
                <a16:creationId xmlns:a16="http://schemas.microsoft.com/office/drawing/2014/main" id="{23C7B9AB-D906-B2A4-05E0-FC857F0BB346}"/>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511433" y="0"/>
            <a:ext cx="3680567" cy="2716258"/>
          </a:xfrm>
          <a:prstGeom prst="rect">
            <a:avLst/>
          </a:prstGeom>
        </p:spPr>
      </p:pic>
    </p:spTree>
    <p:extLst>
      <p:ext uri="{BB962C8B-B14F-4D97-AF65-F5344CB8AC3E}">
        <p14:creationId xmlns:p14="http://schemas.microsoft.com/office/powerpoint/2010/main" val="352741630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951170" y="935560"/>
            <a:ext cx="10289660" cy="4474558"/>
          </a:xfrm>
          <a:prstGeom prst="rect">
            <a:avLst/>
          </a:prstGeom>
        </p:spPr>
        <p:txBody>
          <a:bodyPr wrap="square">
            <a:spAutoFit/>
          </a:bodyPr>
          <a:lstStyle/>
          <a:p>
            <a:pPr algn="ctr" rtl="1">
              <a:lnSpc>
                <a:spcPct val="150000"/>
              </a:lnSpc>
            </a:pPr>
            <a:r>
              <a:rPr lang="ar-LB" sz="6600" b="1" i="0" dirty="0">
                <a:solidFill>
                  <a:srgbClr val="273582"/>
                </a:solidFill>
                <a:effectLst/>
                <a:latin typeface="Tahoma" panose="020B0604030504040204" pitchFamily="34" charset="0"/>
              </a:rPr>
              <a:t>يسوع هو الله</a:t>
            </a:r>
          </a:p>
          <a:p>
            <a:pPr algn="ctr" rtl="1">
              <a:lnSpc>
                <a:spcPct val="150000"/>
              </a:lnSpc>
            </a:pPr>
            <a:r>
              <a:rPr lang="ar-LB" sz="6600" b="1" i="0" dirty="0">
                <a:solidFill>
                  <a:srgbClr val="273582"/>
                </a:solidFill>
                <a:effectLst/>
                <a:latin typeface="Tahoma" panose="020B0604030504040204" pitchFamily="34" charset="0"/>
              </a:rPr>
              <a:t>الله الوحيد</a:t>
            </a:r>
          </a:p>
          <a:p>
            <a:pPr algn="ctr" rtl="1">
              <a:lnSpc>
                <a:spcPct val="150000"/>
              </a:lnSpc>
            </a:pPr>
            <a:r>
              <a:rPr lang="ar-LB" sz="6600" b="1" i="0" dirty="0">
                <a:solidFill>
                  <a:srgbClr val="273582"/>
                </a:solidFill>
                <a:effectLst/>
                <a:latin typeface="Tahoma" panose="020B0604030504040204" pitchFamily="34" charset="0"/>
              </a:rPr>
              <a:t>هيدا شي أكيد</a:t>
            </a:r>
          </a:p>
        </p:txBody>
      </p:sp>
    </p:spTree>
    <p:extLst>
      <p:ext uri="{BB962C8B-B14F-4D97-AF65-F5344CB8AC3E}">
        <p14:creationId xmlns:p14="http://schemas.microsoft.com/office/powerpoint/2010/main" val="398059197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119106" y="1000371"/>
            <a:ext cx="10289660" cy="4474558"/>
          </a:xfrm>
          <a:prstGeom prst="rect">
            <a:avLst/>
          </a:prstGeom>
        </p:spPr>
        <p:txBody>
          <a:bodyPr wrap="square">
            <a:spAutoFit/>
          </a:bodyPr>
          <a:lstStyle/>
          <a:p>
            <a:pPr algn="ctr" rtl="1">
              <a:lnSpc>
                <a:spcPct val="150000"/>
              </a:lnSpc>
            </a:pPr>
            <a:r>
              <a:rPr lang="ar-LB" sz="6600" b="1" i="0" dirty="0">
                <a:solidFill>
                  <a:srgbClr val="273582"/>
                </a:solidFill>
                <a:effectLst/>
                <a:latin typeface="Tahoma" panose="020B0604030504040204" pitchFamily="34" charset="0"/>
              </a:rPr>
              <a:t>يسوع هو الملك</a:t>
            </a:r>
          </a:p>
          <a:p>
            <a:pPr algn="ctr" rtl="1">
              <a:lnSpc>
                <a:spcPct val="150000"/>
              </a:lnSpc>
            </a:pPr>
            <a:r>
              <a:rPr lang="ar-LB" sz="6600" b="1" i="0" dirty="0">
                <a:solidFill>
                  <a:srgbClr val="273582"/>
                </a:solidFill>
                <a:effectLst/>
                <a:latin typeface="Tahoma" panose="020B0604030504040204" pitchFamily="34" charset="0"/>
              </a:rPr>
              <a:t>الملك الوحيد</a:t>
            </a:r>
          </a:p>
          <a:p>
            <a:pPr algn="ctr" rtl="1">
              <a:lnSpc>
                <a:spcPct val="150000"/>
              </a:lnSpc>
            </a:pPr>
            <a:r>
              <a:rPr lang="ar-LB" sz="6600" b="1" i="0" dirty="0">
                <a:solidFill>
                  <a:srgbClr val="273582"/>
                </a:solidFill>
                <a:effectLst/>
                <a:latin typeface="Tahoma" panose="020B0604030504040204" pitchFamily="34" charset="0"/>
              </a:rPr>
              <a:t>أنا أكيد</a:t>
            </a:r>
          </a:p>
        </p:txBody>
      </p:sp>
    </p:spTree>
    <p:extLst>
      <p:ext uri="{BB962C8B-B14F-4D97-AF65-F5344CB8AC3E}">
        <p14:creationId xmlns:p14="http://schemas.microsoft.com/office/powerpoint/2010/main" val="279381691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863621" y="707780"/>
            <a:ext cx="10289660" cy="4924361"/>
          </a:xfrm>
          <a:prstGeom prst="rect">
            <a:avLst/>
          </a:prstGeom>
        </p:spPr>
        <p:txBody>
          <a:bodyPr wrap="square">
            <a:spAutoFit/>
          </a:bodyPr>
          <a:lstStyle/>
          <a:p>
            <a:pPr algn="ctr" rtl="1">
              <a:lnSpc>
                <a:spcPct val="150000"/>
              </a:lnSpc>
            </a:pPr>
            <a:r>
              <a:rPr lang="en-US" sz="5400" i="0" dirty="0">
                <a:solidFill>
                  <a:srgbClr val="273582"/>
                </a:solidFill>
                <a:effectLst/>
                <a:latin typeface="Tahoma" panose="020B0604030504040204" pitchFamily="34" charset="0"/>
              </a:rPr>
              <a:t>)</a:t>
            </a:r>
            <a:r>
              <a:rPr lang="ar-LB" sz="5400" b="1" i="0" dirty="0">
                <a:solidFill>
                  <a:srgbClr val="273582"/>
                </a:solidFill>
                <a:effectLst/>
                <a:latin typeface="Tahoma" panose="020B0604030504040204" pitchFamily="34" charset="0"/>
              </a:rPr>
              <a:t>أنا بدي أطلب منك</a:t>
            </a:r>
          </a:p>
          <a:p>
            <a:pPr algn="ctr" rtl="1">
              <a:lnSpc>
                <a:spcPct val="150000"/>
              </a:lnSpc>
            </a:pPr>
            <a:r>
              <a:rPr lang="ar-LB" sz="5400" b="1" i="0" dirty="0">
                <a:solidFill>
                  <a:srgbClr val="273582"/>
                </a:solidFill>
                <a:effectLst/>
                <a:latin typeface="Tahoma" panose="020B0604030504040204" pitchFamily="34" charset="0"/>
              </a:rPr>
              <a:t>تسمع صلاتي من عندك</a:t>
            </a:r>
          </a:p>
          <a:p>
            <a:pPr algn="ctr" rtl="1">
              <a:lnSpc>
                <a:spcPct val="150000"/>
              </a:lnSpc>
            </a:pPr>
            <a:r>
              <a:rPr lang="ar-LB" sz="5400" b="1" i="0" dirty="0">
                <a:solidFill>
                  <a:srgbClr val="273582"/>
                </a:solidFill>
                <a:effectLst/>
                <a:latin typeface="Tahoma" panose="020B0604030504040204" pitchFamily="34" charset="0"/>
              </a:rPr>
              <a:t>تسامحني يا يسوع</a:t>
            </a:r>
          </a:p>
          <a:p>
            <a:pPr algn="ctr" rtl="1">
              <a:lnSpc>
                <a:spcPct val="150000"/>
              </a:lnSpc>
            </a:pPr>
            <a:r>
              <a:rPr lang="ar-LB" sz="5400" b="1" i="0" dirty="0">
                <a:solidFill>
                  <a:srgbClr val="273582"/>
                </a:solidFill>
                <a:effectLst/>
                <a:latin typeface="Tahoma" panose="020B0604030504040204" pitchFamily="34" charset="0"/>
              </a:rPr>
              <a:t>من كل قلبي أنا بوثق فيك</a:t>
            </a:r>
            <a:r>
              <a:rPr lang="en-US" sz="5400" i="0" dirty="0">
                <a:solidFill>
                  <a:srgbClr val="273582"/>
                </a:solidFill>
                <a:effectLst/>
                <a:latin typeface="Tahoma" panose="020B0604030504040204" pitchFamily="34" charset="0"/>
              </a:rPr>
              <a:t>(</a:t>
            </a:r>
            <a:r>
              <a:rPr lang="en-US" sz="5400" b="1" i="0" dirty="0">
                <a:solidFill>
                  <a:srgbClr val="273582"/>
                </a:solidFill>
                <a:effectLst/>
                <a:latin typeface="Arial" panose="020B0604020202020204" pitchFamily="34" charset="0"/>
                <a:cs typeface="Arial" panose="020B0604020202020204" pitchFamily="34" charset="0"/>
              </a:rPr>
              <a:t>٢</a:t>
            </a:r>
            <a:endParaRPr lang="ar-LB" sz="5400" b="1" i="0" dirty="0">
              <a:solidFill>
                <a:srgbClr val="273582"/>
              </a:solidFill>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67543310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165179" y="770190"/>
            <a:ext cx="10289660" cy="4471032"/>
          </a:xfrm>
          <a:prstGeom prst="rect">
            <a:avLst/>
          </a:prstGeom>
        </p:spPr>
        <p:txBody>
          <a:bodyPr wrap="square">
            <a:spAutoFit/>
          </a:bodyPr>
          <a:lstStyle/>
          <a:p>
            <a:pPr algn="ctr" rtl="1">
              <a:lnSpc>
                <a:spcPct val="150000"/>
              </a:lnSpc>
            </a:pPr>
            <a:r>
              <a:rPr lang="ar-LB" sz="6600" b="1" i="0" dirty="0">
                <a:solidFill>
                  <a:srgbClr val="273582"/>
                </a:solidFill>
                <a:effectLst/>
                <a:latin typeface="Tahoma" panose="020B0604030504040204" pitchFamily="34" charset="0"/>
              </a:rPr>
              <a:t>يسوع</a:t>
            </a:r>
            <a:endParaRPr lang="en-US" sz="6600" b="1" i="0" dirty="0">
              <a:solidFill>
                <a:srgbClr val="273582"/>
              </a:solidFill>
              <a:effectLst/>
              <a:latin typeface="Tahoma" panose="020B0604030504040204" pitchFamily="34" charset="0"/>
            </a:endParaRPr>
          </a:p>
          <a:p>
            <a:pPr algn="ctr" rtl="1">
              <a:lnSpc>
                <a:spcPct val="150000"/>
              </a:lnSpc>
            </a:pPr>
            <a:r>
              <a:rPr lang="en-US" sz="6600" b="1" i="0" dirty="0">
                <a:solidFill>
                  <a:srgbClr val="273582"/>
                </a:solidFill>
                <a:effectLst/>
                <a:latin typeface="Tahoma" panose="020B0604030504040204" pitchFamily="34" charset="0"/>
              </a:rPr>
              <a:t> </a:t>
            </a:r>
            <a:r>
              <a:rPr lang="ar-LB" sz="6600" b="1" i="0" dirty="0">
                <a:solidFill>
                  <a:srgbClr val="273582"/>
                </a:solidFill>
                <a:effectLst/>
                <a:latin typeface="Tahoma" panose="020B0604030504040204" pitchFamily="34" charset="0"/>
              </a:rPr>
              <a:t>يسوع</a:t>
            </a:r>
            <a:endParaRPr lang="en-US" sz="6600" b="1" i="0" dirty="0">
              <a:solidFill>
                <a:srgbClr val="273582"/>
              </a:solidFill>
              <a:effectLst/>
              <a:latin typeface="Tahoma" panose="020B0604030504040204" pitchFamily="34" charset="0"/>
            </a:endParaRPr>
          </a:p>
          <a:p>
            <a:pPr algn="ctr" rtl="1">
              <a:lnSpc>
                <a:spcPct val="150000"/>
              </a:lnSpc>
            </a:pPr>
            <a:r>
              <a:rPr lang="en-US" sz="6600" b="1" i="0" dirty="0">
                <a:solidFill>
                  <a:srgbClr val="273582"/>
                </a:solidFill>
                <a:effectLst/>
                <a:latin typeface="Tahoma" panose="020B0604030504040204" pitchFamily="34" charset="0"/>
              </a:rPr>
              <a:t> </a:t>
            </a:r>
            <a:r>
              <a:rPr lang="ar-LB" sz="6600" b="1" i="0" dirty="0">
                <a:solidFill>
                  <a:srgbClr val="273582"/>
                </a:solidFill>
                <a:effectLst/>
                <a:latin typeface="Tahoma" panose="020B0604030504040204" pitchFamily="34" charset="0"/>
              </a:rPr>
              <a:t>يسوع </a:t>
            </a:r>
            <a:endParaRPr lang="en-US" sz="6600" b="1" i="0" dirty="0">
              <a:solidFill>
                <a:srgbClr val="273582"/>
              </a:solidFill>
              <a:effectLst/>
              <a:latin typeface="Tahoma" panose="020B0604030504040204" pitchFamily="34" charset="0"/>
            </a:endParaRPr>
          </a:p>
        </p:txBody>
      </p:sp>
    </p:spTree>
    <p:extLst>
      <p:ext uri="{BB962C8B-B14F-4D97-AF65-F5344CB8AC3E}">
        <p14:creationId xmlns:p14="http://schemas.microsoft.com/office/powerpoint/2010/main" val="162203675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89956823-FD33-6644-B14F-E66146E3E4E2}"/>
              </a:ext>
            </a:extLst>
          </p:cNvPr>
          <p:cNvPicPr>
            <a:picLocks noChangeAspect="1"/>
          </p:cNvPicPr>
          <p:nvPr/>
        </p:nvPicPr>
        <p:blipFill>
          <a:blip r:embed="rId5"/>
          <a:stretch>
            <a:fillRect/>
          </a:stretch>
        </p:blipFill>
        <p:spPr>
          <a:xfrm>
            <a:off x="4690291" y="1558610"/>
            <a:ext cx="7094528" cy="5009167"/>
          </a:xfrm>
          <a:prstGeom prst="rect">
            <a:avLst/>
          </a:prstGeom>
        </p:spPr>
      </p:pic>
      <p:sp>
        <p:nvSpPr>
          <p:cNvPr id="18" name="Rectangle 17">
            <a:extLst>
              <a:ext uri="{FF2B5EF4-FFF2-40B4-BE49-F238E27FC236}">
                <a16:creationId xmlns:a16="http://schemas.microsoft.com/office/drawing/2014/main" id="{DA6F6DF2-A798-5A42-BCE5-B2B2937DA8AB}"/>
              </a:ext>
            </a:extLst>
          </p:cNvPr>
          <p:cNvSpPr/>
          <p:nvPr/>
        </p:nvSpPr>
        <p:spPr>
          <a:xfrm>
            <a:off x="-176027" y="1247255"/>
            <a:ext cx="5805370" cy="3539430"/>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8000" b="1" dirty="0">
                <a:ln/>
                <a:solidFill>
                  <a:srgbClr val="00B050"/>
                </a:solidFill>
                <a:latin typeface="Tahoma" panose="020B0604030504040204" pitchFamily="34" charset="0"/>
                <a:ea typeface="Tahoma" panose="020B0604030504040204" pitchFamily="34" charset="0"/>
              </a:rPr>
              <a:t>ترنيمة:</a:t>
            </a:r>
          </a:p>
          <a:p>
            <a:pPr algn="ctr"/>
            <a:r>
              <a:rPr lang="ar-LB" sz="7200" b="0" i="0" dirty="0">
                <a:solidFill>
                  <a:srgbClr val="7030A0"/>
                </a:solidFill>
                <a:effectLst/>
                <a:latin typeface="Tahoma" panose="020B0604030504040204" pitchFamily="34" charset="0"/>
              </a:rPr>
              <a:t>الكتاب المقدس الثمين </a:t>
            </a:r>
            <a:endParaRPr lang="en-US" sz="7200" dirty="0">
              <a:ln/>
              <a:solidFill>
                <a:srgbClr val="7030A0"/>
              </a:solidFill>
              <a:latin typeface="Tahoma" panose="020B0604030504040204" pitchFamily="34" charset="0"/>
              <a:ea typeface="Tahoma" panose="020B0604030504040204" pitchFamily="34" charset="0"/>
            </a:endParaRPr>
          </a:p>
        </p:txBody>
      </p:sp>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2" name="kitab al moukadas thamin">
            <a:hlinkClick r:id="" action="ppaction://media"/>
            <a:extLst>
              <a:ext uri="{FF2B5EF4-FFF2-40B4-BE49-F238E27FC236}">
                <a16:creationId xmlns:a16="http://schemas.microsoft.com/office/drawing/2014/main" id="{BE26BB54-BEF4-474D-9868-AE13327D559D}"/>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0646585" y="767840"/>
            <a:ext cx="715319" cy="715319"/>
          </a:xfrm>
          <a:prstGeom prst="rect">
            <a:avLst/>
          </a:prstGeom>
        </p:spPr>
      </p:pic>
    </p:spTree>
    <p:extLst>
      <p:ext uri="{BB962C8B-B14F-4D97-AF65-F5344CB8AC3E}">
        <p14:creationId xmlns:p14="http://schemas.microsoft.com/office/powerpoint/2010/main" val="146470367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6">
                <p:cTn id="7" fill="hold" display="0">
                  <p:stCondLst>
                    <p:cond delay="indefinite"/>
                  </p:stCondLst>
                  <p:endCondLst>
                    <p:cond evt="onStopAudio" delay="0">
                      <p:tgtEl>
                        <p:sldTgt/>
                      </p:tgtEl>
                    </p:cond>
                  </p:endCondLst>
                </p:cTn>
                <p:tgtEl>
                  <p:spTgt spid="2"/>
                </p:tgtEl>
              </p:cMediaNode>
            </p:audio>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681839" y="1343846"/>
            <a:ext cx="10894242" cy="3703514"/>
          </a:xfrm>
          <a:prstGeom prst="rect">
            <a:avLst/>
          </a:prstGeom>
        </p:spPr>
        <p:txBody>
          <a:bodyPr wrap="square">
            <a:spAutoFit/>
          </a:bodyPr>
          <a:lstStyle/>
          <a:p>
            <a:pPr marL="0" marR="0" algn="ctr" rtl="1">
              <a:lnSpc>
                <a:spcPct val="150000"/>
              </a:lnSpc>
              <a:spcBef>
                <a:spcPts val="0"/>
              </a:spcBef>
              <a:spcAft>
                <a:spcPts val="240"/>
              </a:spcAft>
            </a:pPr>
            <a:r>
              <a:rPr lang="ar-SA" sz="5400" b="1" dirty="0">
                <a:solidFill>
                  <a:srgbClr val="273582"/>
                </a:solidFill>
                <a:effectLst/>
                <a:latin typeface="Times New Roman" panose="02020603050405020304" pitchFamily="18" charset="0"/>
                <a:ea typeface="Times New Roman" panose="02020603050405020304" pitchFamily="18" charset="0"/>
              </a:rPr>
              <a:t>الكتاب المقدس الثمين يحتوي على عهدين</a:t>
            </a:r>
            <a:endParaRPr lang="en-US" sz="5400" b="1" dirty="0">
              <a:solidFill>
                <a:srgbClr val="273582"/>
              </a:solidFill>
              <a:effectLst/>
              <a:latin typeface="Times New Roman" panose="02020603050405020304" pitchFamily="18" charset="0"/>
              <a:ea typeface="Times New Roman" panose="02020603050405020304" pitchFamily="18" charset="0"/>
            </a:endParaRPr>
          </a:p>
          <a:p>
            <a:pPr marL="0" marR="0" algn="ctr" rtl="1">
              <a:lnSpc>
                <a:spcPct val="150000"/>
              </a:lnSpc>
              <a:spcBef>
                <a:spcPts val="0"/>
              </a:spcBef>
              <a:spcAft>
                <a:spcPts val="240"/>
              </a:spcAft>
            </a:pPr>
            <a:r>
              <a:rPr lang="ar-SA" sz="5400" b="1" dirty="0">
                <a:solidFill>
                  <a:srgbClr val="273582"/>
                </a:solidFill>
                <a:effectLst/>
                <a:latin typeface="Times New Roman" panose="02020603050405020304" pitchFamily="18" charset="0"/>
                <a:ea typeface="Times New Roman" panose="02020603050405020304" pitchFamily="18" charset="0"/>
              </a:rPr>
              <a:t> </a:t>
            </a:r>
            <a:r>
              <a:rPr lang="en-US" sz="5400" b="1" dirty="0">
                <a:solidFill>
                  <a:srgbClr val="273582"/>
                </a:solidFill>
                <a:effectLst/>
                <a:latin typeface="Times New Roman" panose="02020603050405020304" pitchFamily="18" charset="0"/>
                <a:ea typeface="Times New Roman" panose="02020603050405020304" pitchFamily="18" charset="0"/>
              </a:rPr>
              <a:t>)</a:t>
            </a:r>
            <a:r>
              <a:rPr lang="ar-SA" sz="5400" b="1" dirty="0">
                <a:solidFill>
                  <a:srgbClr val="273582"/>
                </a:solidFill>
                <a:effectLst/>
                <a:latin typeface="Times New Roman" panose="02020603050405020304" pitchFamily="18" charset="0"/>
                <a:ea typeface="Times New Roman" panose="02020603050405020304" pitchFamily="18" charset="0"/>
              </a:rPr>
              <a:t>عهد قديم ٣٩ عهد الجديد ٢٧</a:t>
            </a:r>
            <a:r>
              <a:rPr lang="en-US" sz="5400" b="1" dirty="0">
                <a:solidFill>
                  <a:srgbClr val="273582"/>
                </a:solidFill>
                <a:effectLst/>
                <a:latin typeface="Times New Roman" panose="02020603050405020304" pitchFamily="18" charset="0"/>
                <a:ea typeface="Times New Roman" panose="02020603050405020304" pitchFamily="18" charset="0"/>
              </a:rPr>
              <a:t>(</a:t>
            </a:r>
            <a:r>
              <a:rPr lang="ar-SA" sz="5400" b="1" dirty="0">
                <a:solidFill>
                  <a:srgbClr val="273582"/>
                </a:solidFill>
                <a:effectLst/>
                <a:latin typeface="Times New Roman" panose="02020603050405020304" pitchFamily="18" charset="0"/>
                <a:ea typeface="Times New Roman" panose="02020603050405020304" pitchFamily="18" charset="0"/>
              </a:rPr>
              <a:t>٢</a:t>
            </a:r>
          </a:p>
          <a:p>
            <a:pPr marL="0" marR="0" algn="ctr" rtl="1">
              <a:lnSpc>
                <a:spcPct val="150000"/>
              </a:lnSpc>
              <a:spcBef>
                <a:spcPts val="0"/>
              </a:spcBef>
              <a:spcAft>
                <a:spcPts val="240"/>
              </a:spcAft>
            </a:pPr>
            <a:r>
              <a:rPr lang="ar-SA" sz="5400" b="1" dirty="0">
                <a:solidFill>
                  <a:srgbClr val="273582"/>
                </a:solidFill>
                <a:effectLst/>
                <a:latin typeface="Times New Roman" panose="02020603050405020304" pitchFamily="18" charset="0"/>
                <a:ea typeface="Times New Roman" panose="02020603050405020304" pitchFamily="18" charset="0"/>
              </a:rPr>
              <a:t>كل الكتاب ستة وستون سفراً</a:t>
            </a:r>
          </a:p>
        </p:txBody>
      </p:sp>
    </p:spTree>
    <p:extLst>
      <p:ext uri="{BB962C8B-B14F-4D97-AF65-F5344CB8AC3E}">
        <p14:creationId xmlns:p14="http://schemas.microsoft.com/office/powerpoint/2010/main" val="403551385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519874" y="687144"/>
            <a:ext cx="11152251" cy="6170856"/>
          </a:xfrm>
          <a:prstGeom prst="rect">
            <a:avLst/>
          </a:prstGeom>
        </p:spPr>
        <p:txBody>
          <a:bodyPr wrap="square">
            <a:spAutoFit/>
          </a:bodyPr>
          <a:lstStyle/>
          <a:p>
            <a:pPr algn="ctr" rtl="1">
              <a:lnSpc>
                <a:spcPct val="150000"/>
              </a:lnSpc>
            </a:pPr>
            <a:r>
              <a:rPr lang="ar-LB" sz="5400" b="1" dirty="0">
                <a:solidFill>
                  <a:srgbClr val="273582"/>
                </a:solidFill>
                <a:latin typeface="Tahoma" panose="020B0604030504040204" pitchFamily="34" charset="0"/>
              </a:rPr>
              <a:t>العهد القديم يحتوي على:</a:t>
            </a:r>
          </a:p>
          <a:p>
            <a:pPr algn="ctr" rtl="1">
              <a:lnSpc>
                <a:spcPct val="150000"/>
              </a:lnSpc>
            </a:pPr>
            <a:r>
              <a:rPr lang="ar-LB" sz="5400" b="1" dirty="0">
                <a:solidFill>
                  <a:srgbClr val="273582"/>
                </a:solidFill>
                <a:latin typeface="Tahoma" panose="020B0604030504040204" pitchFamily="34" charset="0"/>
              </a:rPr>
              <a:t>تكوين - خروج -  لاويين - عدد - تثنيه </a:t>
            </a:r>
          </a:p>
          <a:p>
            <a:pPr algn="ctr" rtl="1">
              <a:lnSpc>
                <a:spcPct val="150000"/>
              </a:lnSpc>
            </a:pPr>
            <a:r>
              <a:rPr lang="ar-LB" sz="5400" b="1" dirty="0">
                <a:solidFill>
                  <a:srgbClr val="273582"/>
                </a:solidFill>
                <a:latin typeface="Tahoma" panose="020B0604030504040204" pitchFamily="34" charset="0"/>
              </a:rPr>
              <a:t>يشوع - قضاه - راعوث - صموئيل يحوي سفرين</a:t>
            </a:r>
            <a:endParaRPr lang="en-US" sz="5400" b="1" dirty="0">
              <a:solidFill>
                <a:srgbClr val="273582"/>
              </a:solidFill>
              <a:latin typeface="Tahoma" panose="020B0604030504040204" pitchFamily="34" charset="0"/>
            </a:endParaRPr>
          </a:p>
          <a:p>
            <a:pPr algn="ctr" rtl="1">
              <a:lnSpc>
                <a:spcPct val="150000"/>
              </a:lnSpc>
            </a:pPr>
            <a:r>
              <a:rPr lang="ar-LB" sz="5400" b="1" dirty="0">
                <a:solidFill>
                  <a:srgbClr val="273582"/>
                </a:solidFill>
                <a:latin typeface="Tahoma" panose="020B0604030504040204" pitchFamily="34" charset="0"/>
              </a:rPr>
              <a:t>ايضاً ملوك سفرين ثم اخبار سفرين</a:t>
            </a:r>
            <a:endParaRPr lang="en-US" sz="5400" b="1" dirty="0">
              <a:solidFill>
                <a:srgbClr val="273582"/>
              </a:solidFill>
              <a:latin typeface="Tahoma" panose="020B0604030504040204" pitchFamily="34" charset="0"/>
            </a:endParaRPr>
          </a:p>
          <a:p>
            <a:pPr algn="ctr" rtl="1">
              <a:lnSpc>
                <a:spcPct val="150000"/>
              </a:lnSpc>
            </a:pPr>
            <a:endParaRPr lang="ar-LB" sz="5400" b="1" dirty="0">
              <a:solidFill>
                <a:srgbClr val="273582"/>
              </a:solidFill>
              <a:latin typeface="Tahoma" panose="020B0604030504040204" pitchFamily="34" charset="0"/>
            </a:endParaRPr>
          </a:p>
        </p:txBody>
      </p:sp>
    </p:spTree>
    <p:extLst>
      <p:ext uri="{BB962C8B-B14F-4D97-AF65-F5344CB8AC3E}">
        <p14:creationId xmlns:p14="http://schemas.microsoft.com/office/powerpoint/2010/main" val="122474529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613965" y="523521"/>
            <a:ext cx="11152251" cy="5045164"/>
          </a:xfrm>
          <a:prstGeom prst="rect">
            <a:avLst/>
          </a:prstGeom>
        </p:spPr>
        <p:txBody>
          <a:bodyPr wrap="square">
            <a:spAutoFit/>
          </a:bodyPr>
          <a:lstStyle/>
          <a:p>
            <a:pPr algn="ctr" rtl="1">
              <a:lnSpc>
                <a:spcPct val="150000"/>
              </a:lnSpc>
            </a:pPr>
            <a:r>
              <a:rPr lang="ar-LB" sz="4400" b="1" dirty="0">
                <a:solidFill>
                  <a:srgbClr val="273582"/>
                </a:solidFill>
                <a:latin typeface="Tahoma" panose="020B0604030504040204" pitchFamily="34" charset="0"/>
              </a:rPr>
              <a:t>عزرا - نحميا - استير</a:t>
            </a:r>
          </a:p>
          <a:p>
            <a:pPr algn="ctr" rtl="1">
              <a:lnSpc>
                <a:spcPct val="150000"/>
              </a:lnSpc>
            </a:pPr>
            <a:r>
              <a:rPr lang="ar-LB" sz="4400" b="1" dirty="0">
                <a:solidFill>
                  <a:srgbClr val="273582"/>
                </a:solidFill>
                <a:latin typeface="Tahoma" panose="020B0604030504040204" pitchFamily="34" charset="0"/>
              </a:rPr>
              <a:t>أيوب - مزامير - أمثال - جامعة - نشيد الأنشاد</a:t>
            </a:r>
          </a:p>
          <a:p>
            <a:pPr algn="ctr" rtl="1">
              <a:lnSpc>
                <a:spcPct val="150000"/>
              </a:lnSpc>
            </a:pPr>
            <a:r>
              <a:rPr lang="ar-LB" sz="4400" b="1" dirty="0">
                <a:solidFill>
                  <a:srgbClr val="273582"/>
                </a:solidFill>
                <a:latin typeface="Tahoma" panose="020B0604030504040204" pitchFamily="34" charset="0"/>
              </a:rPr>
              <a:t>أشعياء - أرميا - مراثي - حزقيال </a:t>
            </a:r>
            <a:r>
              <a:rPr lang="en-US" sz="4400" b="1" dirty="0">
                <a:solidFill>
                  <a:srgbClr val="273582"/>
                </a:solidFill>
                <a:latin typeface="Tahoma" panose="020B0604030504040204" pitchFamily="34" charset="0"/>
              </a:rPr>
              <a:t> -</a:t>
            </a:r>
            <a:r>
              <a:rPr lang="ar-LB" sz="4400" b="1" dirty="0">
                <a:solidFill>
                  <a:srgbClr val="273582"/>
                </a:solidFill>
                <a:latin typeface="Tahoma" panose="020B0604030504040204" pitchFamily="34" charset="0"/>
              </a:rPr>
              <a:t>دانيال</a:t>
            </a:r>
          </a:p>
          <a:p>
            <a:pPr algn="ctr" rtl="1">
              <a:lnSpc>
                <a:spcPct val="150000"/>
              </a:lnSpc>
            </a:pPr>
            <a:r>
              <a:rPr lang="ar-LB" sz="4400" b="1" dirty="0">
                <a:solidFill>
                  <a:srgbClr val="273582"/>
                </a:solidFill>
                <a:latin typeface="Tahoma" panose="020B0604030504040204" pitchFamily="34" charset="0"/>
              </a:rPr>
              <a:t>هوشع - يوئيل - عاموس - عوبيديا - يونان - ميخا </a:t>
            </a:r>
          </a:p>
          <a:p>
            <a:pPr algn="ctr" rtl="1">
              <a:lnSpc>
                <a:spcPct val="150000"/>
              </a:lnSpc>
            </a:pPr>
            <a:r>
              <a:rPr lang="ar-LB" sz="4400" b="1" dirty="0">
                <a:solidFill>
                  <a:srgbClr val="273582"/>
                </a:solidFill>
                <a:latin typeface="Tahoma" panose="020B0604030504040204" pitchFamily="34" charset="0"/>
              </a:rPr>
              <a:t>ناحوم - حبقوق - صفنيا - حجي - زكريا - ملاخي</a:t>
            </a:r>
          </a:p>
        </p:txBody>
      </p:sp>
    </p:spTree>
    <p:extLst>
      <p:ext uri="{BB962C8B-B14F-4D97-AF65-F5344CB8AC3E}">
        <p14:creationId xmlns:p14="http://schemas.microsoft.com/office/powerpoint/2010/main" val="54003911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496705" y="1619180"/>
            <a:ext cx="11152251" cy="2691250"/>
          </a:xfrm>
          <a:prstGeom prst="rect">
            <a:avLst/>
          </a:prstGeom>
        </p:spPr>
        <p:txBody>
          <a:bodyPr wrap="square">
            <a:spAutoFit/>
          </a:bodyPr>
          <a:lstStyle/>
          <a:p>
            <a:pPr algn="ctr" rtl="1">
              <a:lnSpc>
                <a:spcPct val="150000"/>
              </a:lnSpc>
            </a:pPr>
            <a:r>
              <a:rPr lang="ar-LB" sz="6000" b="1" dirty="0">
                <a:solidFill>
                  <a:srgbClr val="273582"/>
                </a:solidFill>
                <a:latin typeface="Tahoma" panose="020B0604030504040204" pitchFamily="34" charset="0"/>
              </a:rPr>
              <a:t>العهد الجديد يحتوي على:</a:t>
            </a:r>
          </a:p>
          <a:p>
            <a:pPr algn="ctr" rtl="1">
              <a:lnSpc>
                <a:spcPct val="150000"/>
              </a:lnSpc>
            </a:pPr>
            <a:r>
              <a:rPr lang="ar-LB" sz="6000" b="1" dirty="0">
                <a:solidFill>
                  <a:srgbClr val="273582"/>
                </a:solidFill>
                <a:latin typeface="Tahoma" panose="020B0604030504040204" pitchFamily="34" charset="0"/>
              </a:rPr>
              <a:t>متى - مرقس - لوقا ويوحنا</a:t>
            </a:r>
          </a:p>
        </p:txBody>
      </p:sp>
    </p:spTree>
    <p:extLst>
      <p:ext uri="{BB962C8B-B14F-4D97-AF65-F5344CB8AC3E}">
        <p14:creationId xmlns:p14="http://schemas.microsoft.com/office/powerpoint/2010/main" val="231390806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354503" y="707160"/>
            <a:ext cx="11152251" cy="5518242"/>
          </a:xfrm>
          <a:prstGeom prst="rect">
            <a:avLst/>
          </a:prstGeom>
        </p:spPr>
        <p:txBody>
          <a:bodyPr wrap="square">
            <a:spAutoFit/>
          </a:bodyPr>
          <a:lstStyle/>
          <a:p>
            <a:pPr algn="ctr" rtl="1">
              <a:lnSpc>
                <a:spcPct val="150000"/>
              </a:lnSpc>
            </a:pPr>
            <a:r>
              <a:rPr lang="ar-LB" sz="4000" b="1" dirty="0">
                <a:solidFill>
                  <a:srgbClr val="273582"/>
                </a:solidFill>
                <a:latin typeface="Tahoma" panose="020B0604030504040204" pitchFamily="34" charset="0"/>
              </a:rPr>
              <a:t>اعمال الرسل - رومية - كورنثوس رسالتين </a:t>
            </a:r>
            <a:endParaRPr lang="en-US" sz="4000" b="1" dirty="0">
              <a:solidFill>
                <a:srgbClr val="273582"/>
              </a:solidFill>
              <a:latin typeface="Tahoma" panose="020B0604030504040204" pitchFamily="34" charset="0"/>
            </a:endParaRPr>
          </a:p>
          <a:p>
            <a:pPr algn="ctr" rtl="1">
              <a:lnSpc>
                <a:spcPct val="150000"/>
              </a:lnSpc>
            </a:pPr>
            <a:r>
              <a:rPr lang="ar-LB" sz="4000" b="1" dirty="0">
                <a:solidFill>
                  <a:srgbClr val="273582"/>
                </a:solidFill>
                <a:latin typeface="Tahoma" panose="020B0604030504040204" pitchFamily="34" charset="0"/>
              </a:rPr>
              <a:t>غلاطية - افسس - فيلبي وكولوسي</a:t>
            </a:r>
          </a:p>
          <a:p>
            <a:pPr algn="ctr" rtl="1">
              <a:lnSpc>
                <a:spcPct val="150000"/>
              </a:lnSpc>
            </a:pPr>
            <a:r>
              <a:rPr lang="ar-LB" sz="4000" b="1" dirty="0">
                <a:solidFill>
                  <a:srgbClr val="273582"/>
                </a:solidFill>
                <a:latin typeface="Tahoma" panose="020B0604030504040204" pitchFamily="34" charset="0"/>
              </a:rPr>
              <a:t>سالونيكي رسالتين وتيموثاوس  رسالتين</a:t>
            </a:r>
          </a:p>
          <a:p>
            <a:pPr algn="ctr" rtl="1">
              <a:lnSpc>
                <a:spcPct val="150000"/>
              </a:lnSpc>
            </a:pPr>
            <a:r>
              <a:rPr lang="ar-LB" sz="4000" b="1" dirty="0">
                <a:solidFill>
                  <a:srgbClr val="273582"/>
                </a:solidFill>
                <a:latin typeface="Tahoma" panose="020B0604030504040204" pitchFamily="34" charset="0"/>
              </a:rPr>
              <a:t>تيطس - فيليمون - عبرانيين - يعقوب</a:t>
            </a:r>
          </a:p>
          <a:p>
            <a:pPr algn="ctr" rtl="1">
              <a:lnSpc>
                <a:spcPct val="150000"/>
              </a:lnSpc>
            </a:pPr>
            <a:r>
              <a:rPr lang="ar-LB" sz="4000" b="1" dirty="0">
                <a:solidFill>
                  <a:srgbClr val="273582"/>
                </a:solidFill>
                <a:latin typeface="Tahoma" panose="020B0604030504040204" pitchFamily="34" charset="0"/>
              </a:rPr>
              <a:t>وبطرس رسالتين ويوحنا ثلاث رسائل ويهوذا</a:t>
            </a:r>
            <a:endParaRPr lang="en-US" sz="4000" b="1" dirty="0">
              <a:solidFill>
                <a:srgbClr val="273582"/>
              </a:solidFill>
              <a:latin typeface="Tahoma" panose="020B0604030504040204" pitchFamily="34" charset="0"/>
            </a:endParaRPr>
          </a:p>
          <a:p>
            <a:pPr algn="ctr" rtl="1">
              <a:lnSpc>
                <a:spcPct val="150000"/>
              </a:lnSpc>
            </a:pPr>
            <a:r>
              <a:rPr lang="ar-LB" sz="4000" b="1" dirty="0">
                <a:solidFill>
                  <a:srgbClr val="273582"/>
                </a:solidFill>
                <a:latin typeface="Tahoma" panose="020B0604030504040204" pitchFamily="34" charset="0"/>
              </a:rPr>
              <a:t>واخيراً سفر الرؤيا</a:t>
            </a:r>
          </a:p>
        </p:txBody>
      </p:sp>
    </p:spTree>
    <p:extLst>
      <p:ext uri="{BB962C8B-B14F-4D97-AF65-F5344CB8AC3E}">
        <p14:creationId xmlns:p14="http://schemas.microsoft.com/office/powerpoint/2010/main" val="148830766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89956823-FD33-6644-B14F-E66146E3E4E2}"/>
              </a:ext>
            </a:extLst>
          </p:cNvPr>
          <p:cNvPicPr>
            <a:picLocks noChangeAspect="1"/>
          </p:cNvPicPr>
          <p:nvPr/>
        </p:nvPicPr>
        <p:blipFill>
          <a:blip r:embed="rId5"/>
          <a:stretch>
            <a:fillRect/>
          </a:stretch>
        </p:blipFill>
        <p:spPr>
          <a:xfrm>
            <a:off x="4690291" y="1558610"/>
            <a:ext cx="7094528" cy="5009167"/>
          </a:xfrm>
          <a:prstGeom prst="rect">
            <a:avLst/>
          </a:prstGeom>
        </p:spPr>
      </p:pic>
      <p:sp>
        <p:nvSpPr>
          <p:cNvPr id="18" name="Rectangle 17">
            <a:extLst>
              <a:ext uri="{FF2B5EF4-FFF2-40B4-BE49-F238E27FC236}">
                <a16:creationId xmlns:a16="http://schemas.microsoft.com/office/drawing/2014/main" id="{DA6F6DF2-A798-5A42-BCE5-B2B2937DA8AB}"/>
              </a:ext>
            </a:extLst>
          </p:cNvPr>
          <p:cNvSpPr/>
          <p:nvPr/>
        </p:nvSpPr>
        <p:spPr>
          <a:xfrm>
            <a:off x="-281003" y="1666665"/>
            <a:ext cx="5805370" cy="3785652"/>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8000" b="1" dirty="0">
                <a:ln/>
                <a:solidFill>
                  <a:srgbClr val="00B050"/>
                </a:solidFill>
                <a:latin typeface="Tahoma" panose="020B0604030504040204" pitchFamily="34" charset="0"/>
                <a:ea typeface="Tahoma" panose="020B0604030504040204" pitchFamily="34" charset="0"/>
              </a:rPr>
              <a:t>ترنيمة:</a:t>
            </a:r>
          </a:p>
          <a:p>
            <a:pPr algn="ctr"/>
            <a:r>
              <a:rPr lang="ar-SA" sz="8000" dirty="0">
                <a:ln/>
                <a:solidFill>
                  <a:srgbClr val="7030A0"/>
                </a:solidFill>
                <a:latin typeface="Tahoma" panose="020B0604030504040204" pitchFamily="34" charset="0"/>
                <a:ea typeface="Tahoma" panose="020B0604030504040204" pitchFamily="34" charset="0"/>
              </a:rPr>
              <a:t>كلمة الله</a:t>
            </a:r>
            <a:endParaRPr lang="en-US" sz="8000" dirty="0">
              <a:ln/>
              <a:solidFill>
                <a:srgbClr val="7030A0"/>
              </a:solidFill>
              <a:latin typeface="Tahoma" panose="020B0604030504040204" pitchFamily="34" charset="0"/>
              <a:ea typeface="Tahoma" panose="020B0604030504040204" pitchFamily="34" charset="0"/>
            </a:endParaRPr>
          </a:p>
          <a:p>
            <a:pPr algn="ctr"/>
            <a:r>
              <a:rPr lang="ar-SA" sz="8000" dirty="0" err="1">
                <a:ln/>
                <a:solidFill>
                  <a:srgbClr val="7030A0"/>
                </a:solidFill>
                <a:latin typeface="Tahoma" panose="020B0604030504040204" pitchFamily="34" charset="0"/>
                <a:ea typeface="Tahoma" panose="020B0604030504040204" pitchFamily="34" charset="0"/>
              </a:rPr>
              <a:t>بتعلمني</a:t>
            </a:r>
            <a:endParaRPr lang="en-US" sz="8000" dirty="0">
              <a:ln/>
              <a:solidFill>
                <a:srgbClr val="7030A0"/>
              </a:solidFill>
              <a:latin typeface="Tahoma" panose="020B0604030504040204" pitchFamily="34" charset="0"/>
              <a:ea typeface="Tahoma" panose="020B0604030504040204" pitchFamily="34" charset="0"/>
            </a:endParaRPr>
          </a:p>
        </p:txBody>
      </p:sp>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12" name="كلمة الله بتعلمني">
            <a:hlinkClick r:id="" action="ppaction://media"/>
            <a:extLst>
              <a:ext uri="{FF2B5EF4-FFF2-40B4-BE49-F238E27FC236}">
                <a16:creationId xmlns:a16="http://schemas.microsoft.com/office/drawing/2014/main" id="{D80E7FF4-5EF9-43EC-A0DE-4CE2684E8571}"/>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0933537" y="637677"/>
            <a:ext cx="609600" cy="609600"/>
          </a:xfrm>
          <a:prstGeom prst="rect">
            <a:avLst/>
          </a:prstGeom>
        </p:spPr>
      </p:pic>
    </p:spTree>
    <p:extLst>
      <p:ext uri="{BB962C8B-B14F-4D97-AF65-F5344CB8AC3E}">
        <p14:creationId xmlns:p14="http://schemas.microsoft.com/office/powerpoint/2010/main" val="383766624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10">
                <p:cTn id="7" fill="hold" display="0">
                  <p:stCondLst>
                    <p:cond delay="indefinite"/>
                  </p:stCondLst>
                  <p:endCondLst>
                    <p:cond evt="onStopAudio" delay="0">
                      <p:tgtEl>
                        <p:sldTgt/>
                      </p:tgtEl>
                    </p:cond>
                  </p:endCondLst>
                </p:cTn>
                <p:tgtEl>
                  <p:spTgt spid="12"/>
                </p:tgtEl>
              </p:cMediaNode>
            </p:audi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63A214D-D7EE-9220-CCF3-9FAF86E70E96}"/>
              </a:ext>
            </a:extLst>
          </p:cNvPr>
          <p:cNvPicPr>
            <a:picLocks noChangeAspect="1"/>
          </p:cNvPicPr>
          <p:nvPr/>
        </p:nvPicPr>
        <p:blipFill>
          <a:blip r:embed="rId3"/>
          <a:stretch>
            <a:fillRect/>
          </a:stretch>
        </p:blipFill>
        <p:spPr>
          <a:xfrm>
            <a:off x="4170886" y="2574262"/>
            <a:ext cx="4507964" cy="3923450"/>
          </a:xfrm>
          <a:prstGeom prst="rect">
            <a:avLst/>
          </a:prstGeom>
        </p:spPr>
      </p:pic>
      <p:sp>
        <p:nvSpPr>
          <p:cNvPr id="18" name="Rectangle 17">
            <a:extLst>
              <a:ext uri="{FF2B5EF4-FFF2-40B4-BE49-F238E27FC236}">
                <a16:creationId xmlns:a16="http://schemas.microsoft.com/office/drawing/2014/main" id="{DA6F6DF2-A798-5A42-BCE5-B2B2937DA8AB}"/>
              </a:ext>
            </a:extLst>
          </p:cNvPr>
          <p:cNvSpPr/>
          <p:nvPr/>
        </p:nvSpPr>
        <p:spPr>
          <a:xfrm>
            <a:off x="3842017" y="214834"/>
            <a:ext cx="4507965" cy="2369880"/>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8800" b="1" dirty="0">
                <a:ln/>
                <a:solidFill>
                  <a:srgbClr val="00B050"/>
                </a:solidFill>
                <a:latin typeface="Tahoma" panose="020B0604030504040204" pitchFamily="34" charset="0"/>
                <a:ea typeface="Tahoma" panose="020B0604030504040204" pitchFamily="34" charset="0"/>
              </a:rPr>
              <a:t>القصة</a:t>
            </a:r>
          </a:p>
          <a:p>
            <a:pPr algn="ctr"/>
            <a:r>
              <a:rPr lang="ar-LB" sz="6000" dirty="0">
                <a:solidFill>
                  <a:srgbClr val="7030A0"/>
                </a:solidFill>
              </a:rPr>
              <a:t>كليوباس وصديقه </a:t>
            </a:r>
            <a:endParaRPr lang="en-US" sz="6600" b="1" dirty="0">
              <a:ln/>
              <a:solidFill>
                <a:srgbClr val="7030A0"/>
              </a:solidFill>
              <a:latin typeface="Tahoma" panose="020B0604030504040204" pitchFamily="34" charset="0"/>
              <a:ea typeface="Tahoma" panose="020B0604030504040204" pitchFamily="34" charset="0"/>
            </a:endParaRPr>
          </a:p>
        </p:txBody>
      </p:sp>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02384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8675277"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430743" y="6551875"/>
            <a:ext cx="6496214"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E57B79B5-EEFE-C121-06BE-652E17F73FE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511433" y="0"/>
            <a:ext cx="3680567" cy="2716258"/>
          </a:xfrm>
          <a:prstGeom prst="rect">
            <a:avLst/>
          </a:prstGeom>
        </p:spPr>
      </p:pic>
    </p:spTree>
    <p:extLst>
      <p:ext uri="{BB962C8B-B14F-4D97-AF65-F5344CB8AC3E}">
        <p14:creationId xmlns:p14="http://schemas.microsoft.com/office/powerpoint/2010/main" val="3534379364"/>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9" name="Rectangle 38">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4" name="Picture 3" descr="A picture containing text&#10;&#10;Description automatically generated">
            <a:extLst>
              <a:ext uri="{FF2B5EF4-FFF2-40B4-BE49-F238E27FC236}">
                <a16:creationId xmlns:a16="http://schemas.microsoft.com/office/drawing/2014/main" id="{A2D91A00-6CEE-4824-9A7C-9F191CFFC159}"/>
              </a:ext>
            </a:extLst>
          </p:cNvPr>
          <p:cNvPicPr>
            <a:picLocks noChangeAspect="1"/>
          </p:cNvPicPr>
          <p:nvPr/>
        </p:nvPicPr>
        <p:blipFill rotWithShape="1">
          <a:blip r:embed="rId3"/>
          <a:srcRect t="9004" b="16259"/>
          <a:stretch/>
        </p:blipFill>
        <p:spPr>
          <a:xfrm>
            <a:off x="20" y="1282"/>
            <a:ext cx="12191980" cy="6856718"/>
          </a:xfrm>
          <a:prstGeom prst="rect">
            <a:avLst/>
          </a:prstGeom>
        </p:spPr>
      </p:pic>
    </p:spTree>
    <p:extLst>
      <p:ext uri="{BB962C8B-B14F-4D97-AF65-F5344CB8AC3E}">
        <p14:creationId xmlns:p14="http://schemas.microsoft.com/office/powerpoint/2010/main" val="307261644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4" name="Picture 3" descr="Diagram&#10;&#10;Description automatically generated with low confidence">
            <a:extLst>
              <a:ext uri="{FF2B5EF4-FFF2-40B4-BE49-F238E27FC236}">
                <a16:creationId xmlns:a16="http://schemas.microsoft.com/office/drawing/2014/main" id="{89ED6C45-DD80-45AD-8671-89DADC304E30}"/>
              </a:ext>
            </a:extLst>
          </p:cNvPr>
          <p:cNvPicPr>
            <a:picLocks noChangeAspect="1"/>
          </p:cNvPicPr>
          <p:nvPr/>
        </p:nvPicPr>
        <p:blipFill>
          <a:blip r:embed="rId3"/>
          <a:stretch>
            <a:fillRect/>
          </a:stretch>
        </p:blipFill>
        <p:spPr>
          <a:xfrm>
            <a:off x="1524" y="0"/>
            <a:ext cx="12188952" cy="6858000"/>
          </a:xfrm>
          <a:prstGeom prst="rect">
            <a:avLst/>
          </a:prstGeom>
        </p:spPr>
      </p:pic>
    </p:spTree>
    <p:extLst>
      <p:ext uri="{BB962C8B-B14F-4D97-AF65-F5344CB8AC3E}">
        <p14:creationId xmlns:p14="http://schemas.microsoft.com/office/powerpoint/2010/main" val="391108075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 name="Rectangle 27">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4" name="Picture 3" descr="A group of men in robes&#10;&#10;Description automatically generated with low confidence">
            <a:extLst>
              <a:ext uri="{FF2B5EF4-FFF2-40B4-BE49-F238E27FC236}">
                <a16:creationId xmlns:a16="http://schemas.microsoft.com/office/drawing/2014/main" id="{1818CA61-A940-4D33-B56B-52AC3F77A30A}"/>
              </a:ext>
            </a:extLst>
          </p:cNvPr>
          <p:cNvPicPr>
            <a:picLocks noChangeAspect="1"/>
          </p:cNvPicPr>
          <p:nvPr/>
        </p:nvPicPr>
        <p:blipFill>
          <a:blip r:embed="rId3"/>
          <a:stretch>
            <a:fillRect/>
          </a:stretch>
        </p:blipFill>
        <p:spPr>
          <a:xfrm>
            <a:off x="1524" y="0"/>
            <a:ext cx="12190476" cy="6858000"/>
          </a:xfrm>
          <a:prstGeom prst="rect">
            <a:avLst/>
          </a:prstGeom>
        </p:spPr>
      </p:pic>
    </p:spTree>
    <p:extLst>
      <p:ext uri="{BB962C8B-B14F-4D97-AF65-F5344CB8AC3E}">
        <p14:creationId xmlns:p14="http://schemas.microsoft.com/office/powerpoint/2010/main" val="309379971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3" name="Picture 2" descr="A group of men&#10;&#10;Description automatically generated with low confidence">
            <a:extLst>
              <a:ext uri="{FF2B5EF4-FFF2-40B4-BE49-F238E27FC236}">
                <a16:creationId xmlns:a16="http://schemas.microsoft.com/office/drawing/2014/main" id="{95353BEC-6EEB-49B1-A191-8D583907C391}"/>
              </a:ext>
            </a:extLst>
          </p:cNvPr>
          <p:cNvPicPr>
            <a:picLocks noChangeAspect="1"/>
          </p:cNvPicPr>
          <p:nvPr/>
        </p:nvPicPr>
        <p:blipFill>
          <a:blip r:embed="rId3"/>
          <a:stretch>
            <a:fillRect/>
          </a:stretch>
        </p:blipFill>
        <p:spPr>
          <a:xfrm>
            <a:off x="1524" y="0"/>
            <a:ext cx="12188952" cy="6858000"/>
          </a:xfrm>
          <a:prstGeom prst="rect">
            <a:avLst/>
          </a:prstGeom>
        </p:spPr>
      </p:pic>
    </p:spTree>
    <p:extLst>
      <p:ext uri="{BB962C8B-B14F-4D97-AF65-F5344CB8AC3E}">
        <p14:creationId xmlns:p14="http://schemas.microsoft.com/office/powerpoint/2010/main" val="396883002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4" name="Picture 3" descr="Diagram&#10;&#10;Description automatically generated">
            <a:extLst>
              <a:ext uri="{FF2B5EF4-FFF2-40B4-BE49-F238E27FC236}">
                <a16:creationId xmlns:a16="http://schemas.microsoft.com/office/drawing/2014/main" id="{6979D4F8-E936-4016-BEBC-B1D8292EC7A5}"/>
              </a:ext>
            </a:extLst>
          </p:cNvPr>
          <p:cNvPicPr>
            <a:picLocks noChangeAspect="1"/>
          </p:cNvPicPr>
          <p:nvPr/>
        </p:nvPicPr>
        <p:blipFill>
          <a:blip r:embed="rId3"/>
          <a:stretch>
            <a:fillRect/>
          </a:stretch>
        </p:blipFill>
        <p:spPr>
          <a:xfrm>
            <a:off x="1524" y="0"/>
            <a:ext cx="12190476" cy="6858000"/>
          </a:xfrm>
          <a:prstGeom prst="rect">
            <a:avLst/>
          </a:prstGeom>
        </p:spPr>
      </p:pic>
    </p:spTree>
    <p:extLst>
      <p:ext uri="{BB962C8B-B14F-4D97-AF65-F5344CB8AC3E}">
        <p14:creationId xmlns:p14="http://schemas.microsoft.com/office/powerpoint/2010/main" val="197965211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flipH="1">
            <a:off x="453224" y="302150"/>
            <a:ext cx="7952" cy="202384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6" y="6551875"/>
            <a:ext cx="5216054"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430743" y="6551875"/>
            <a:ext cx="6496214"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4" name="Picture 3" descr="A picture containing drawing&#10;&#10;Description automatically generated">
            <a:extLst>
              <a:ext uri="{FF2B5EF4-FFF2-40B4-BE49-F238E27FC236}">
                <a16:creationId xmlns:a16="http://schemas.microsoft.com/office/drawing/2014/main" id="{DD28457C-74E1-F148-AFC5-263CF750827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60335" y="4359230"/>
            <a:ext cx="2184042" cy="1934566"/>
          </a:xfrm>
          <a:prstGeom prst="rect">
            <a:avLst/>
          </a:prstGeom>
        </p:spPr>
      </p:pic>
      <p:sp>
        <p:nvSpPr>
          <p:cNvPr id="12" name="Rectangle 11">
            <a:extLst>
              <a:ext uri="{FF2B5EF4-FFF2-40B4-BE49-F238E27FC236}">
                <a16:creationId xmlns:a16="http://schemas.microsoft.com/office/drawing/2014/main" id="{E14E930B-66EB-8941-B349-73B1AB9EE33A}"/>
              </a:ext>
            </a:extLst>
          </p:cNvPr>
          <p:cNvSpPr/>
          <p:nvPr/>
        </p:nvSpPr>
        <p:spPr>
          <a:xfrm>
            <a:off x="1160162" y="689595"/>
            <a:ext cx="9453718" cy="4801314"/>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lnSpc>
                <a:spcPct val="150000"/>
              </a:lnSpc>
            </a:pPr>
            <a:r>
              <a:rPr lang="ar-SA" sz="9600" b="1" dirty="0">
                <a:ln/>
                <a:solidFill>
                  <a:srgbClr val="00B050"/>
                </a:solidFill>
                <a:latin typeface="Tahoma" panose="020B0604030504040204" pitchFamily="34" charset="0"/>
                <a:ea typeface="Tahoma" panose="020B0604030504040204" pitchFamily="34" charset="0"/>
              </a:rPr>
              <a:t>الآية</a:t>
            </a:r>
          </a:p>
          <a:p>
            <a:pPr algn="ctr">
              <a:spcAft>
                <a:spcPts val="600"/>
              </a:spcAft>
            </a:pPr>
            <a:r>
              <a:rPr lang="ar-LB" sz="5400" b="1" i="0" dirty="0">
                <a:solidFill>
                  <a:srgbClr val="7030A0"/>
                </a:solidFill>
                <a:effectLst/>
                <a:latin typeface="Helvetica Neue"/>
              </a:rPr>
              <a:t>فَتِّشُوا الْكُتُبَ لأَنَّكُمْ تَظُنُّونَ أَنَّ لَكُمْ فِيهَا حَيَاةً أَبَدِيَّةً. وَهِيَ الَّتِي تَشْهَدُ لِي.</a:t>
            </a:r>
            <a:br>
              <a:rPr lang="ar-LB" sz="5400" dirty="0">
                <a:solidFill>
                  <a:srgbClr val="7030A0"/>
                </a:solidFill>
              </a:rPr>
            </a:br>
            <a:r>
              <a:rPr lang="ar-LB" sz="5400" b="0" i="0" dirty="0">
                <a:solidFill>
                  <a:srgbClr val="7030A0"/>
                </a:solidFill>
                <a:effectLst/>
                <a:latin typeface="Tahoma" panose="020B0604030504040204" pitchFamily="34" charset="0"/>
              </a:rPr>
              <a:t>يوحنا ٥ : ٣٩</a:t>
            </a:r>
            <a:endParaRPr lang="en-US" sz="5400" b="0" i="0" dirty="0">
              <a:solidFill>
                <a:srgbClr val="7030A0"/>
              </a:solidFill>
              <a:effectLst/>
              <a:latin typeface="Tahoma" panose="020B0604030504040204" pitchFamily="34" charset="0"/>
            </a:endParaRPr>
          </a:p>
        </p:txBody>
      </p:sp>
      <p:pic>
        <p:nvPicPr>
          <p:cNvPr id="2" name="Picture 1">
            <a:extLst>
              <a:ext uri="{FF2B5EF4-FFF2-40B4-BE49-F238E27FC236}">
                <a16:creationId xmlns:a16="http://schemas.microsoft.com/office/drawing/2014/main" id="{38DBCEA8-A682-D9B4-6908-71513B01AAE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511433" y="0"/>
            <a:ext cx="3680567" cy="2716258"/>
          </a:xfrm>
          <a:prstGeom prst="rect">
            <a:avLst/>
          </a:prstGeom>
        </p:spPr>
      </p:pic>
    </p:spTree>
    <p:extLst>
      <p:ext uri="{BB962C8B-B14F-4D97-AF65-F5344CB8AC3E}">
        <p14:creationId xmlns:p14="http://schemas.microsoft.com/office/powerpoint/2010/main" val="181263940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FB5C1CCE-8FF3-4F77-A12F-B5A5CD913E66}"/>
              </a:ext>
            </a:extLst>
          </p:cNvPr>
          <p:cNvPicPr>
            <a:picLocks noChangeAspect="1"/>
          </p:cNvPicPr>
          <p:nvPr/>
        </p:nvPicPr>
        <p:blipFill>
          <a:blip r:embed="rId3"/>
          <a:stretch>
            <a:fillRect/>
          </a:stretch>
        </p:blipFill>
        <p:spPr>
          <a:xfrm>
            <a:off x="1459287" y="1032136"/>
            <a:ext cx="8171503" cy="5774400"/>
          </a:xfrm>
          <a:prstGeom prst="rect">
            <a:avLst/>
          </a:prstGeom>
        </p:spPr>
      </p:pic>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02384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21705" y="6551875"/>
            <a:ext cx="690525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12" name="Rectangle 11">
            <a:extLst>
              <a:ext uri="{FF2B5EF4-FFF2-40B4-BE49-F238E27FC236}">
                <a16:creationId xmlns:a16="http://schemas.microsoft.com/office/drawing/2014/main" id="{E14E930B-66EB-8941-B349-73B1AB9EE33A}"/>
              </a:ext>
            </a:extLst>
          </p:cNvPr>
          <p:cNvSpPr/>
          <p:nvPr/>
        </p:nvSpPr>
        <p:spPr>
          <a:xfrm>
            <a:off x="2051029" y="476422"/>
            <a:ext cx="6659309" cy="1569660"/>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9600" b="1" dirty="0">
                <a:ln/>
                <a:solidFill>
                  <a:srgbClr val="00B050"/>
                </a:solidFill>
                <a:latin typeface="Tahoma" panose="020B0604030504040204" pitchFamily="34" charset="0"/>
                <a:ea typeface="Tahoma" panose="020B0604030504040204" pitchFamily="34" charset="0"/>
              </a:rPr>
              <a:t>لعبة لحفظ الآية</a:t>
            </a:r>
          </a:p>
        </p:txBody>
      </p:sp>
      <p:pic>
        <p:nvPicPr>
          <p:cNvPr id="2" name="Picture 1">
            <a:extLst>
              <a:ext uri="{FF2B5EF4-FFF2-40B4-BE49-F238E27FC236}">
                <a16:creationId xmlns:a16="http://schemas.microsoft.com/office/drawing/2014/main" id="{464B3AC6-8C0A-A286-FB28-B9B3BE68CA3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511433" y="0"/>
            <a:ext cx="3680567" cy="2716258"/>
          </a:xfrm>
          <a:prstGeom prst="rect">
            <a:avLst/>
          </a:prstGeom>
        </p:spPr>
      </p:pic>
    </p:spTree>
    <p:extLst>
      <p:ext uri="{BB962C8B-B14F-4D97-AF65-F5344CB8AC3E}">
        <p14:creationId xmlns:p14="http://schemas.microsoft.com/office/powerpoint/2010/main" val="1105245861"/>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A close up of a toy&#10;&#10;Description automatically generated">
            <a:extLst>
              <a:ext uri="{FF2B5EF4-FFF2-40B4-BE49-F238E27FC236}">
                <a16:creationId xmlns:a16="http://schemas.microsoft.com/office/drawing/2014/main" id="{F64CF20F-06F3-CB4C-A5BE-BC9C79EE918B}"/>
              </a:ext>
            </a:extLst>
          </p:cNvPr>
          <p:cNvPicPr>
            <a:picLocks noChangeAspect="1"/>
          </p:cNvPicPr>
          <p:nvPr/>
        </p:nvPicPr>
        <p:blipFill>
          <a:blip r:embed="rId3"/>
          <a:stretch>
            <a:fillRect/>
          </a:stretch>
        </p:blipFill>
        <p:spPr>
          <a:xfrm>
            <a:off x="2386215" y="1592563"/>
            <a:ext cx="2996094" cy="4942599"/>
          </a:xfrm>
          <a:prstGeom prst="rect">
            <a:avLst/>
          </a:prstGeom>
        </p:spPr>
      </p:pic>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357242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3540034"/>
            <a:ext cx="0" cy="3027743"/>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6" y="6551875"/>
            <a:ext cx="3374191"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3673098" y="6551875"/>
            <a:ext cx="825385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12" name="Rectangle 11">
            <a:extLst>
              <a:ext uri="{FF2B5EF4-FFF2-40B4-BE49-F238E27FC236}">
                <a16:creationId xmlns:a16="http://schemas.microsoft.com/office/drawing/2014/main" id="{E14E930B-66EB-8941-B349-73B1AB9EE33A}"/>
              </a:ext>
            </a:extLst>
          </p:cNvPr>
          <p:cNvSpPr/>
          <p:nvPr/>
        </p:nvSpPr>
        <p:spPr>
          <a:xfrm>
            <a:off x="2386215" y="375522"/>
            <a:ext cx="6659309" cy="1200329"/>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7200" b="1" dirty="0">
                <a:ln/>
                <a:solidFill>
                  <a:srgbClr val="00B050"/>
                </a:solidFill>
                <a:latin typeface="Tahoma" panose="020B0604030504040204" pitchFamily="34" charset="0"/>
                <a:ea typeface="Tahoma" panose="020B0604030504040204" pitchFamily="34" charset="0"/>
              </a:rPr>
              <a:t>وسيلة الإيضاح</a:t>
            </a:r>
          </a:p>
        </p:txBody>
      </p:sp>
      <p:pic>
        <p:nvPicPr>
          <p:cNvPr id="4" name="Picture 3" descr="A picture containing text, vessel, bottle&#10;&#10;Description automatically generated">
            <a:extLst>
              <a:ext uri="{FF2B5EF4-FFF2-40B4-BE49-F238E27FC236}">
                <a16:creationId xmlns:a16="http://schemas.microsoft.com/office/drawing/2014/main" id="{F5CDE5CF-D9F8-4C5B-A2FA-5B1DFFA9EF15}"/>
              </a:ext>
            </a:extLst>
          </p:cNvPr>
          <p:cNvPicPr>
            <a:picLocks noChangeAspect="1"/>
          </p:cNvPicPr>
          <p:nvPr/>
        </p:nvPicPr>
        <p:blipFill>
          <a:blip r:embed="rId4"/>
          <a:stretch>
            <a:fillRect/>
          </a:stretch>
        </p:blipFill>
        <p:spPr>
          <a:xfrm>
            <a:off x="5715869" y="3306762"/>
            <a:ext cx="3675433" cy="2546378"/>
          </a:xfrm>
          <a:prstGeom prst="rect">
            <a:avLst/>
          </a:prstGeom>
        </p:spPr>
      </p:pic>
      <p:pic>
        <p:nvPicPr>
          <p:cNvPr id="5" name="Picture 4">
            <a:extLst>
              <a:ext uri="{FF2B5EF4-FFF2-40B4-BE49-F238E27FC236}">
                <a16:creationId xmlns:a16="http://schemas.microsoft.com/office/drawing/2014/main" id="{5D7852BA-DEDB-C5BD-9F20-6AC64BC49B90}"/>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8511433" y="0"/>
            <a:ext cx="3680567" cy="2716258"/>
          </a:xfrm>
          <a:prstGeom prst="rect">
            <a:avLst/>
          </a:prstGeom>
        </p:spPr>
      </p:pic>
    </p:spTree>
    <p:extLst>
      <p:ext uri="{BB962C8B-B14F-4D97-AF65-F5344CB8AC3E}">
        <p14:creationId xmlns:p14="http://schemas.microsoft.com/office/powerpoint/2010/main" val="3912932176"/>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1562175"/>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1864325"/>
            <a:ext cx="0" cy="47034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6" y="6551875"/>
            <a:ext cx="5185574"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430743" y="6551875"/>
            <a:ext cx="6496214"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12" name="Rectangle 11">
            <a:extLst>
              <a:ext uri="{FF2B5EF4-FFF2-40B4-BE49-F238E27FC236}">
                <a16:creationId xmlns:a16="http://schemas.microsoft.com/office/drawing/2014/main" id="{E14E930B-66EB-8941-B349-73B1AB9EE33A}"/>
              </a:ext>
            </a:extLst>
          </p:cNvPr>
          <p:cNvSpPr/>
          <p:nvPr/>
        </p:nvSpPr>
        <p:spPr>
          <a:xfrm>
            <a:off x="1643974" y="554384"/>
            <a:ext cx="7309195" cy="1446550"/>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rtl="1"/>
            <a:r>
              <a:rPr lang="ar-LB" sz="8800" b="1" dirty="0">
                <a:solidFill>
                  <a:srgbClr val="00B050"/>
                </a:solidFill>
              </a:rPr>
              <a:t>لعبة</a:t>
            </a:r>
            <a:r>
              <a:rPr lang="en-US" sz="8800" b="1" dirty="0">
                <a:solidFill>
                  <a:srgbClr val="00B050"/>
                </a:solidFill>
              </a:rPr>
              <a:t>:</a:t>
            </a:r>
            <a:r>
              <a:rPr lang="ar-LB" sz="8800" b="1" dirty="0">
                <a:solidFill>
                  <a:srgbClr val="00B050"/>
                </a:solidFill>
              </a:rPr>
              <a:t> </a:t>
            </a:r>
            <a:r>
              <a:rPr lang="ar-LB" sz="8800" b="1" dirty="0">
                <a:solidFill>
                  <a:srgbClr val="7030A0"/>
                </a:solidFill>
              </a:rPr>
              <a:t>المصارعة</a:t>
            </a:r>
            <a:endParaRPr lang="en-US" sz="8800" b="1" dirty="0">
              <a:ln/>
              <a:solidFill>
                <a:srgbClr val="7030A0"/>
              </a:solidFill>
              <a:latin typeface="Tahoma" panose="020B0604030504040204" pitchFamily="34" charset="0"/>
              <a:ea typeface="Tahoma" panose="020B0604030504040204" pitchFamily="34" charset="0"/>
              <a:cs typeface="Tahoma" panose="020B0604030504040204" pitchFamily="34" charset="0"/>
            </a:endParaRPr>
          </a:p>
        </p:txBody>
      </p:sp>
      <p:pic>
        <p:nvPicPr>
          <p:cNvPr id="4" name="Picture 3">
            <a:extLst>
              <a:ext uri="{FF2B5EF4-FFF2-40B4-BE49-F238E27FC236}">
                <a16:creationId xmlns:a16="http://schemas.microsoft.com/office/drawing/2014/main" id="{6B6CDAF9-0293-498C-B93F-9299196D344F}"/>
              </a:ext>
            </a:extLst>
          </p:cNvPr>
          <p:cNvPicPr>
            <a:picLocks noChangeAspect="1"/>
          </p:cNvPicPr>
          <p:nvPr/>
        </p:nvPicPr>
        <p:blipFill>
          <a:blip r:embed="rId3"/>
          <a:stretch>
            <a:fillRect/>
          </a:stretch>
        </p:blipFill>
        <p:spPr>
          <a:xfrm>
            <a:off x="2778466" y="2000934"/>
            <a:ext cx="6315176" cy="4395585"/>
          </a:xfrm>
          <a:prstGeom prst="rect">
            <a:avLst/>
          </a:prstGeom>
        </p:spPr>
      </p:pic>
      <p:pic>
        <p:nvPicPr>
          <p:cNvPr id="2" name="Picture 1">
            <a:extLst>
              <a:ext uri="{FF2B5EF4-FFF2-40B4-BE49-F238E27FC236}">
                <a16:creationId xmlns:a16="http://schemas.microsoft.com/office/drawing/2014/main" id="{93896891-63FE-2E09-69E2-747D755115E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511433" y="0"/>
            <a:ext cx="3680567" cy="2716258"/>
          </a:xfrm>
          <a:prstGeom prst="rect">
            <a:avLst/>
          </a:prstGeom>
        </p:spPr>
      </p:pic>
    </p:spTree>
    <p:extLst>
      <p:ext uri="{BB962C8B-B14F-4D97-AF65-F5344CB8AC3E}">
        <p14:creationId xmlns:p14="http://schemas.microsoft.com/office/powerpoint/2010/main" val="629455287"/>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469128" y="496703"/>
            <a:ext cx="11152251" cy="5495415"/>
          </a:xfrm>
          <a:prstGeom prst="rect">
            <a:avLst/>
          </a:prstGeom>
        </p:spPr>
        <p:txBody>
          <a:bodyPr wrap="square">
            <a:spAutoFit/>
          </a:bodyPr>
          <a:lstStyle/>
          <a:p>
            <a:pPr algn="ctr" rtl="1">
              <a:lnSpc>
                <a:spcPct val="150000"/>
              </a:lnSpc>
            </a:pPr>
            <a:r>
              <a:rPr lang="ar-LB" sz="4800" b="1" dirty="0">
                <a:solidFill>
                  <a:srgbClr val="273582"/>
                </a:solidFill>
                <a:latin typeface="Tahoma" panose="020B0604030504040204" pitchFamily="34" charset="0"/>
              </a:rPr>
              <a:t>كلمة الله بتعلمني </a:t>
            </a:r>
            <a:br>
              <a:rPr lang="ar-LB" sz="4800" b="1" dirty="0">
                <a:solidFill>
                  <a:srgbClr val="273582"/>
                </a:solidFill>
                <a:latin typeface="Tahoma" panose="020B0604030504040204" pitchFamily="34" charset="0"/>
              </a:rPr>
            </a:br>
            <a:r>
              <a:rPr lang="ar-LB" sz="4800" b="1" dirty="0">
                <a:solidFill>
                  <a:srgbClr val="273582"/>
                </a:solidFill>
                <a:latin typeface="Tahoma" panose="020B0604030504040204" pitchFamily="34" charset="0"/>
              </a:rPr>
              <a:t>الله حدي وين ما بكون</a:t>
            </a:r>
          </a:p>
          <a:p>
            <a:pPr algn="ctr" rtl="1">
              <a:lnSpc>
                <a:spcPct val="150000"/>
              </a:lnSpc>
            </a:pPr>
            <a:r>
              <a:rPr lang="ar-LB" sz="4800" b="1" dirty="0">
                <a:solidFill>
                  <a:srgbClr val="273582"/>
                </a:solidFill>
                <a:latin typeface="Tahoma" panose="020B0604030504040204" pitchFamily="34" charset="0"/>
              </a:rPr>
              <a:t>يسمع صوتي لما بصلي</a:t>
            </a:r>
            <a:br>
              <a:rPr lang="ar-LB" sz="4800" b="1" dirty="0">
                <a:solidFill>
                  <a:srgbClr val="273582"/>
                </a:solidFill>
                <a:latin typeface="Tahoma" panose="020B0604030504040204" pitchFamily="34" charset="0"/>
              </a:rPr>
            </a:br>
            <a:r>
              <a:rPr lang="ar-LB" sz="4800" b="1" dirty="0">
                <a:solidFill>
                  <a:srgbClr val="273582"/>
                </a:solidFill>
                <a:latin typeface="Tahoma" panose="020B0604030504040204" pitchFamily="34" charset="0"/>
              </a:rPr>
              <a:t>رح مطيع كلمتو لما يقلي</a:t>
            </a:r>
          </a:p>
          <a:p>
            <a:pPr algn="ctr">
              <a:lnSpc>
                <a:spcPct val="150000"/>
              </a:lnSpc>
            </a:pPr>
            <a:r>
              <a:rPr lang="ar-LB" sz="4800" b="1" dirty="0">
                <a:solidFill>
                  <a:srgbClr val="273582"/>
                </a:solidFill>
                <a:latin typeface="Tahoma" panose="020B0604030504040204" pitchFamily="34" charset="0"/>
              </a:rPr>
              <a:t>أنا جنبك يا ابني على طول</a:t>
            </a:r>
          </a:p>
        </p:txBody>
      </p:sp>
    </p:spTree>
    <p:extLst>
      <p:ext uri="{BB962C8B-B14F-4D97-AF65-F5344CB8AC3E}">
        <p14:creationId xmlns:p14="http://schemas.microsoft.com/office/powerpoint/2010/main" val="272165243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5CDC0DB-C14D-7FAE-0271-1CA08BAF800B}"/>
              </a:ext>
            </a:extLst>
          </p:cNvPr>
          <p:cNvSpPr/>
          <p:nvPr/>
        </p:nvSpPr>
        <p:spPr>
          <a:xfrm>
            <a:off x="2236411" y="2520070"/>
            <a:ext cx="3209533" cy="1107996"/>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6600" b="1" dirty="0">
                <a:ln/>
                <a:solidFill>
                  <a:srgbClr val="00B050"/>
                </a:solidFill>
                <a:latin typeface="Tahoma" panose="020B0604030504040204" pitchFamily="34" charset="0"/>
                <a:ea typeface="Tahoma" panose="020B0604030504040204" pitchFamily="34" charset="0"/>
              </a:rPr>
              <a:t>نراكم قريباً</a:t>
            </a:r>
            <a:endParaRPr lang="en-US" sz="6600" b="1" dirty="0">
              <a:ln/>
              <a:solidFill>
                <a:srgbClr val="00B050"/>
              </a:solidFill>
              <a:latin typeface="Tahoma" panose="020B0604030504040204" pitchFamily="34" charset="0"/>
              <a:ea typeface="Tahoma" panose="020B0604030504040204" pitchFamily="34" charset="0"/>
            </a:endParaRPr>
          </a:p>
        </p:txBody>
      </p:sp>
      <p:sp>
        <p:nvSpPr>
          <p:cNvPr id="3" name="Rectangle 2">
            <a:extLst>
              <a:ext uri="{FF2B5EF4-FFF2-40B4-BE49-F238E27FC236}">
                <a16:creationId xmlns:a16="http://schemas.microsoft.com/office/drawing/2014/main" id="{87EBCC42-6A9B-C1CC-93AD-6BF5B88AC5AE}"/>
              </a:ext>
            </a:extLst>
          </p:cNvPr>
          <p:cNvSpPr/>
          <p:nvPr/>
        </p:nvSpPr>
        <p:spPr>
          <a:xfrm>
            <a:off x="1354972" y="3844612"/>
            <a:ext cx="4604146" cy="1862048"/>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11500" b="1" dirty="0">
                <a:ln/>
                <a:solidFill>
                  <a:srgbClr val="7030A0"/>
                </a:solidFill>
                <a:latin typeface="Tahoma" panose="020B0604030504040204" pitchFamily="34" charset="0"/>
                <a:ea typeface="Tahoma" panose="020B0604030504040204" pitchFamily="34" charset="0"/>
              </a:rPr>
              <a:t>إلى اللقاء</a:t>
            </a:r>
            <a:endParaRPr lang="en-US" sz="11500" b="1" dirty="0">
              <a:ln/>
              <a:solidFill>
                <a:srgbClr val="7030A0"/>
              </a:solidFill>
              <a:latin typeface="Tahoma" panose="020B0604030504040204" pitchFamily="34" charset="0"/>
              <a:ea typeface="Tahoma" panose="020B0604030504040204" pitchFamily="34" charset="0"/>
            </a:endParaRPr>
          </a:p>
        </p:txBody>
      </p:sp>
      <p:cxnSp>
        <p:nvCxnSpPr>
          <p:cNvPr id="4" name="Straight Connector 3">
            <a:extLst>
              <a:ext uri="{FF2B5EF4-FFF2-40B4-BE49-F238E27FC236}">
                <a16:creationId xmlns:a16="http://schemas.microsoft.com/office/drawing/2014/main" id="{F4A83224-88B8-03A1-345A-3FFF0ECC1E62}"/>
              </a:ext>
            </a:extLst>
          </p:cNvPr>
          <p:cNvCxnSpPr/>
          <p:nvPr/>
        </p:nvCxnSpPr>
        <p:spPr>
          <a:xfrm flipH="1">
            <a:off x="410360"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5" name="Straight Connector 4">
            <a:extLst>
              <a:ext uri="{FF2B5EF4-FFF2-40B4-BE49-F238E27FC236}">
                <a16:creationId xmlns:a16="http://schemas.microsoft.com/office/drawing/2014/main" id="{52B7CEDF-85EC-E3B8-79E3-D8B24A4517F9}"/>
              </a:ext>
            </a:extLst>
          </p:cNvPr>
          <p:cNvCxnSpPr>
            <a:cxnSpLocks/>
          </p:cNvCxnSpPr>
          <p:nvPr/>
        </p:nvCxnSpPr>
        <p:spPr>
          <a:xfrm>
            <a:off x="418312"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87AB4F6E-A902-2C65-11AA-32C22761E0D0}"/>
              </a:ext>
            </a:extLst>
          </p:cNvPr>
          <p:cNvCxnSpPr>
            <a:cxnSpLocks/>
          </p:cNvCxnSpPr>
          <p:nvPr/>
        </p:nvCxnSpPr>
        <p:spPr>
          <a:xfrm flipH="1" flipV="1">
            <a:off x="410362" y="6551875"/>
            <a:ext cx="11457828" cy="35804"/>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F200BE9F-4213-7774-6885-65C6A455FC0B}"/>
              </a:ext>
            </a:extLst>
          </p:cNvPr>
          <p:cNvCxnSpPr>
            <a:cxnSpLocks/>
          </p:cNvCxnSpPr>
          <p:nvPr/>
        </p:nvCxnSpPr>
        <p:spPr>
          <a:xfrm>
            <a:off x="11868190"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10" name="Picture 9">
            <a:extLst>
              <a:ext uri="{FF2B5EF4-FFF2-40B4-BE49-F238E27FC236}">
                <a16:creationId xmlns:a16="http://schemas.microsoft.com/office/drawing/2014/main" id="{8430A394-FF58-8347-87FE-E993F20968A2}"/>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6472558" y="356313"/>
            <a:ext cx="5395632" cy="2893500"/>
          </a:xfrm>
          <a:prstGeom prst="rect">
            <a:avLst/>
          </a:prstGeom>
        </p:spPr>
      </p:pic>
    </p:spTree>
    <p:extLst>
      <p:ext uri="{BB962C8B-B14F-4D97-AF65-F5344CB8AC3E}">
        <p14:creationId xmlns:p14="http://schemas.microsoft.com/office/powerpoint/2010/main" val="237934199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774706" y="513555"/>
            <a:ext cx="11152251" cy="5461239"/>
          </a:xfrm>
          <a:prstGeom prst="rect">
            <a:avLst/>
          </a:prstGeom>
        </p:spPr>
        <p:txBody>
          <a:bodyPr wrap="square">
            <a:spAutoFit/>
          </a:bodyPr>
          <a:lstStyle/>
          <a:p>
            <a:pPr algn="ctr" rtl="1">
              <a:lnSpc>
                <a:spcPct val="150000"/>
              </a:lnSpc>
            </a:pPr>
            <a:r>
              <a:rPr lang="ar-LB" sz="6000" b="1" dirty="0">
                <a:solidFill>
                  <a:srgbClr val="273582"/>
                </a:solidFill>
                <a:latin typeface="Tahoma" panose="020B0604030504040204" pitchFamily="34" charset="0"/>
              </a:rPr>
              <a:t>أنا بحبك ربي يسوع</a:t>
            </a:r>
            <a:br>
              <a:rPr lang="ar-LB" sz="6000" b="1" dirty="0">
                <a:solidFill>
                  <a:srgbClr val="273582"/>
                </a:solidFill>
                <a:latin typeface="Tahoma" panose="020B0604030504040204" pitchFamily="34" charset="0"/>
              </a:rPr>
            </a:br>
            <a:r>
              <a:rPr lang="ar-LB" sz="6000" b="1" dirty="0">
                <a:solidFill>
                  <a:srgbClr val="273582"/>
                </a:solidFill>
                <a:latin typeface="Tahoma" panose="020B0604030504040204" pitchFamily="34" charset="0"/>
              </a:rPr>
              <a:t>رح غني بصوت مسموع</a:t>
            </a:r>
            <a:br>
              <a:rPr lang="ar-LB" sz="6000" b="1" dirty="0">
                <a:solidFill>
                  <a:srgbClr val="273582"/>
                </a:solidFill>
                <a:latin typeface="Tahoma" panose="020B0604030504040204" pitchFamily="34" charset="0"/>
              </a:rPr>
            </a:br>
            <a:r>
              <a:rPr lang="ar-LB" sz="6000" b="1" dirty="0">
                <a:solidFill>
                  <a:srgbClr val="273582"/>
                </a:solidFill>
                <a:latin typeface="Tahoma" panose="020B0604030504040204" pitchFamily="34" charset="0"/>
              </a:rPr>
              <a:t>وإذا قالولي إني فاشل</a:t>
            </a:r>
            <a:br>
              <a:rPr lang="ar-LB" sz="6000" b="1" dirty="0">
                <a:solidFill>
                  <a:srgbClr val="273582"/>
                </a:solidFill>
                <a:latin typeface="Tahoma" panose="020B0604030504040204" pitchFamily="34" charset="0"/>
              </a:rPr>
            </a:br>
            <a:r>
              <a:rPr lang="ar-LB" sz="6000" b="1" dirty="0">
                <a:solidFill>
                  <a:srgbClr val="273582"/>
                </a:solidFill>
                <a:latin typeface="Tahoma" panose="020B0604030504040204" pitchFamily="34" charset="0"/>
              </a:rPr>
              <a:t>بتذكر وعدك يا يسوع</a:t>
            </a:r>
          </a:p>
        </p:txBody>
      </p:sp>
    </p:spTree>
    <p:extLst>
      <p:ext uri="{BB962C8B-B14F-4D97-AF65-F5344CB8AC3E}">
        <p14:creationId xmlns:p14="http://schemas.microsoft.com/office/powerpoint/2010/main" val="358679890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613965" y="533011"/>
            <a:ext cx="11152251" cy="5461239"/>
          </a:xfrm>
          <a:prstGeom prst="rect">
            <a:avLst/>
          </a:prstGeom>
        </p:spPr>
        <p:txBody>
          <a:bodyPr wrap="square">
            <a:spAutoFit/>
          </a:bodyPr>
          <a:lstStyle/>
          <a:p>
            <a:pPr algn="ctr" rtl="1">
              <a:lnSpc>
                <a:spcPct val="150000"/>
              </a:lnSpc>
            </a:pPr>
            <a:r>
              <a:rPr lang="ar-LB" sz="6000" b="1" dirty="0">
                <a:solidFill>
                  <a:srgbClr val="273582"/>
                </a:solidFill>
                <a:latin typeface="Tahoma" panose="020B0604030504040204" pitchFamily="34" charset="0"/>
              </a:rPr>
              <a:t>أنا حدك انت وزعلان</a:t>
            </a:r>
            <a:br>
              <a:rPr lang="ar-LB" sz="6000" b="1" dirty="0">
                <a:solidFill>
                  <a:srgbClr val="273582"/>
                </a:solidFill>
                <a:latin typeface="Tahoma" panose="020B0604030504040204" pitchFamily="34" charset="0"/>
              </a:rPr>
            </a:br>
            <a:r>
              <a:rPr lang="ar-LB" sz="6000" b="1" dirty="0">
                <a:solidFill>
                  <a:srgbClr val="273582"/>
                </a:solidFill>
                <a:latin typeface="Tahoma" panose="020B0604030504040204" pitchFamily="34" charset="0"/>
              </a:rPr>
              <a:t>أنا بسمعك وانت وفشلان</a:t>
            </a:r>
            <a:br>
              <a:rPr lang="ar-LB" sz="6000" b="1" dirty="0">
                <a:solidFill>
                  <a:srgbClr val="273582"/>
                </a:solidFill>
                <a:latin typeface="Tahoma" panose="020B0604030504040204" pitchFamily="34" charset="0"/>
              </a:rPr>
            </a:br>
            <a:r>
              <a:rPr lang="ar-LB" sz="6000" b="1" dirty="0">
                <a:solidFill>
                  <a:srgbClr val="273582"/>
                </a:solidFill>
                <a:latin typeface="Tahoma" panose="020B0604030504040204" pitchFamily="34" charset="0"/>
              </a:rPr>
              <a:t>وإذا مرّة حسيت بخوف</a:t>
            </a:r>
            <a:br>
              <a:rPr lang="ar-LB" sz="6000" b="1" dirty="0">
                <a:solidFill>
                  <a:srgbClr val="273582"/>
                </a:solidFill>
                <a:latin typeface="Tahoma" panose="020B0604030504040204" pitchFamily="34" charset="0"/>
              </a:rPr>
            </a:br>
            <a:r>
              <a:rPr lang="ar-LB" sz="6000" b="1" dirty="0">
                <a:solidFill>
                  <a:srgbClr val="273582"/>
                </a:solidFill>
                <a:latin typeface="Tahoma" panose="020B0604030504040204" pitchFamily="34" charset="0"/>
              </a:rPr>
              <a:t>صلّي وقول إنك تعبان</a:t>
            </a:r>
          </a:p>
        </p:txBody>
      </p:sp>
    </p:spTree>
    <p:extLst>
      <p:ext uri="{BB962C8B-B14F-4D97-AF65-F5344CB8AC3E}">
        <p14:creationId xmlns:p14="http://schemas.microsoft.com/office/powerpoint/2010/main" val="591777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453225" y="455782"/>
            <a:ext cx="11152251" cy="5495415"/>
          </a:xfrm>
          <a:prstGeom prst="rect">
            <a:avLst/>
          </a:prstGeom>
        </p:spPr>
        <p:txBody>
          <a:bodyPr wrap="square">
            <a:spAutoFit/>
          </a:bodyPr>
          <a:lstStyle/>
          <a:p>
            <a:pPr algn="ctr" rtl="1">
              <a:lnSpc>
                <a:spcPct val="150000"/>
              </a:lnSpc>
            </a:pPr>
            <a:r>
              <a:rPr lang="ar-LB" sz="4800" b="1" dirty="0">
                <a:solidFill>
                  <a:srgbClr val="273582"/>
                </a:solidFill>
                <a:latin typeface="Tahoma" panose="020B0604030504040204" pitchFamily="34" charset="0"/>
              </a:rPr>
              <a:t>الله هو اللي خلقني</a:t>
            </a:r>
            <a:br>
              <a:rPr lang="ar-LB" sz="4800" b="1" dirty="0">
                <a:solidFill>
                  <a:srgbClr val="273582"/>
                </a:solidFill>
                <a:latin typeface="Tahoma" panose="020B0604030504040204" pitchFamily="34" charset="0"/>
              </a:rPr>
            </a:br>
            <a:r>
              <a:rPr lang="ar-LB" sz="4800" b="1" dirty="0">
                <a:solidFill>
                  <a:srgbClr val="273582"/>
                </a:solidFill>
                <a:latin typeface="Tahoma" panose="020B0604030504040204" pitchFamily="34" charset="0"/>
              </a:rPr>
              <a:t>ابيهتم فيّ علي طول</a:t>
            </a:r>
          </a:p>
          <a:p>
            <a:pPr algn="ctr" rtl="1">
              <a:lnSpc>
                <a:spcPct val="150000"/>
              </a:lnSpc>
            </a:pPr>
            <a:r>
              <a:rPr lang="ar-LB" sz="4800" b="1" dirty="0">
                <a:solidFill>
                  <a:srgbClr val="273582"/>
                </a:solidFill>
                <a:latin typeface="Tahoma" panose="020B0604030504040204" pitchFamily="34" charset="0"/>
              </a:rPr>
              <a:t>كلمة الله بتعلمني</a:t>
            </a:r>
            <a:br>
              <a:rPr lang="ar-LB" sz="4800" b="1" dirty="0">
                <a:solidFill>
                  <a:srgbClr val="273582"/>
                </a:solidFill>
                <a:latin typeface="Tahoma" panose="020B0604030504040204" pitchFamily="34" charset="0"/>
              </a:rPr>
            </a:br>
            <a:r>
              <a:rPr lang="ar-LB" sz="4800" b="1" dirty="0">
                <a:solidFill>
                  <a:srgbClr val="273582"/>
                </a:solidFill>
                <a:latin typeface="Tahoma" panose="020B0604030504040204" pitchFamily="34" charset="0"/>
              </a:rPr>
              <a:t>بتفهمني وبتذكرني</a:t>
            </a:r>
          </a:p>
          <a:p>
            <a:pPr algn="ctr">
              <a:lnSpc>
                <a:spcPct val="150000"/>
              </a:lnSpc>
            </a:pPr>
            <a:r>
              <a:rPr lang="ar-LB" sz="4800" b="1" dirty="0">
                <a:solidFill>
                  <a:srgbClr val="273582"/>
                </a:solidFill>
                <a:latin typeface="Tahoma" panose="020B0604030504040204" pitchFamily="34" charset="0"/>
              </a:rPr>
              <a:t>الله بيحبني كيف ما بكون</a:t>
            </a:r>
          </a:p>
        </p:txBody>
      </p:sp>
    </p:spTree>
    <p:extLst>
      <p:ext uri="{BB962C8B-B14F-4D97-AF65-F5344CB8AC3E}">
        <p14:creationId xmlns:p14="http://schemas.microsoft.com/office/powerpoint/2010/main" val="340912559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774706" y="513555"/>
            <a:ext cx="11152251" cy="5461239"/>
          </a:xfrm>
          <a:prstGeom prst="rect">
            <a:avLst/>
          </a:prstGeom>
        </p:spPr>
        <p:txBody>
          <a:bodyPr wrap="square">
            <a:spAutoFit/>
          </a:bodyPr>
          <a:lstStyle/>
          <a:p>
            <a:pPr algn="ctr" rtl="1">
              <a:lnSpc>
                <a:spcPct val="150000"/>
              </a:lnSpc>
            </a:pPr>
            <a:r>
              <a:rPr lang="ar-LB" sz="6000" b="1" dirty="0">
                <a:solidFill>
                  <a:srgbClr val="273582"/>
                </a:solidFill>
                <a:latin typeface="Tahoma" panose="020B0604030504040204" pitchFamily="34" charset="0"/>
              </a:rPr>
              <a:t>أنا بحبك ربي يسوع</a:t>
            </a:r>
            <a:br>
              <a:rPr lang="ar-LB" sz="6000" b="1" dirty="0">
                <a:solidFill>
                  <a:srgbClr val="273582"/>
                </a:solidFill>
                <a:latin typeface="Tahoma" panose="020B0604030504040204" pitchFamily="34" charset="0"/>
              </a:rPr>
            </a:br>
            <a:r>
              <a:rPr lang="ar-LB" sz="6000" b="1" dirty="0">
                <a:solidFill>
                  <a:srgbClr val="273582"/>
                </a:solidFill>
                <a:latin typeface="Tahoma" panose="020B0604030504040204" pitchFamily="34" charset="0"/>
              </a:rPr>
              <a:t>رح غني بصوت مسموع</a:t>
            </a:r>
            <a:br>
              <a:rPr lang="ar-LB" sz="6000" b="1" dirty="0">
                <a:solidFill>
                  <a:srgbClr val="273582"/>
                </a:solidFill>
                <a:latin typeface="Tahoma" panose="020B0604030504040204" pitchFamily="34" charset="0"/>
              </a:rPr>
            </a:br>
            <a:r>
              <a:rPr lang="ar-LB" sz="6000" b="1" dirty="0">
                <a:solidFill>
                  <a:srgbClr val="273582"/>
                </a:solidFill>
                <a:latin typeface="Tahoma" panose="020B0604030504040204" pitchFamily="34" charset="0"/>
              </a:rPr>
              <a:t>وإذا قالولي إني فاشل</a:t>
            </a:r>
            <a:br>
              <a:rPr lang="ar-LB" sz="6000" b="1" dirty="0">
                <a:solidFill>
                  <a:srgbClr val="273582"/>
                </a:solidFill>
                <a:latin typeface="Tahoma" panose="020B0604030504040204" pitchFamily="34" charset="0"/>
              </a:rPr>
            </a:br>
            <a:r>
              <a:rPr lang="ar-LB" sz="6000" b="1" dirty="0">
                <a:solidFill>
                  <a:srgbClr val="273582"/>
                </a:solidFill>
                <a:latin typeface="Tahoma" panose="020B0604030504040204" pitchFamily="34" charset="0"/>
              </a:rPr>
              <a:t>بتذكر وعدك يا يسوع</a:t>
            </a:r>
          </a:p>
        </p:txBody>
      </p:sp>
    </p:spTree>
    <p:extLst>
      <p:ext uri="{BB962C8B-B14F-4D97-AF65-F5344CB8AC3E}">
        <p14:creationId xmlns:p14="http://schemas.microsoft.com/office/powerpoint/2010/main" val="403602388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613965" y="533011"/>
            <a:ext cx="11152251" cy="5461239"/>
          </a:xfrm>
          <a:prstGeom prst="rect">
            <a:avLst/>
          </a:prstGeom>
        </p:spPr>
        <p:txBody>
          <a:bodyPr wrap="square">
            <a:spAutoFit/>
          </a:bodyPr>
          <a:lstStyle/>
          <a:p>
            <a:pPr algn="ctr" rtl="1">
              <a:lnSpc>
                <a:spcPct val="150000"/>
              </a:lnSpc>
            </a:pPr>
            <a:r>
              <a:rPr lang="ar-LB" sz="6000" b="1" dirty="0">
                <a:solidFill>
                  <a:srgbClr val="273582"/>
                </a:solidFill>
                <a:latin typeface="Tahoma" panose="020B0604030504040204" pitchFamily="34" charset="0"/>
              </a:rPr>
              <a:t>أنا حدك انت وزعلان</a:t>
            </a:r>
            <a:br>
              <a:rPr lang="ar-LB" sz="6000" b="1" dirty="0">
                <a:solidFill>
                  <a:srgbClr val="273582"/>
                </a:solidFill>
                <a:latin typeface="Tahoma" panose="020B0604030504040204" pitchFamily="34" charset="0"/>
              </a:rPr>
            </a:br>
            <a:r>
              <a:rPr lang="ar-LB" sz="6000" b="1" dirty="0">
                <a:solidFill>
                  <a:srgbClr val="273582"/>
                </a:solidFill>
                <a:latin typeface="Tahoma" panose="020B0604030504040204" pitchFamily="34" charset="0"/>
              </a:rPr>
              <a:t>أنا بسمعك وانت وفشلان</a:t>
            </a:r>
            <a:br>
              <a:rPr lang="ar-LB" sz="6000" b="1" dirty="0">
                <a:solidFill>
                  <a:srgbClr val="273582"/>
                </a:solidFill>
                <a:latin typeface="Tahoma" panose="020B0604030504040204" pitchFamily="34" charset="0"/>
              </a:rPr>
            </a:br>
            <a:r>
              <a:rPr lang="ar-LB" sz="6000" b="1" dirty="0">
                <a:solidFill>
                  <a:srgbClr val="273582"/>
                </a:solidFill>
                <a:latin typeface="Tahoma" panose="020B0604030504040204" pitchFamily="34" charset="0"/>
              </a:rPr>
              <a:t>وإذا مرّة حسيت بخوف</a:t>
            </a:r>
            <a:br>
              <a:rPr lang="ar-LB" sz="6000" b="1" dirty="0">
                <a:solidFill>
                  <a:srgbClr val="273582"/>
                </a:solidFill>
                <a:latin typeface="Tahoma" panose="020B0604030504040204" pitchFamily="34" charset="0"/>
              </a:rPr>
            </a:br>
            <a:r>
              <a:rPr lang="ar-LB" sz="6000" b="1" dirty="0">
                <a:solidFill>
                  <a:srgbClr val="273582"/>
                </a:solidFill>
                <a:latin typeface="Tahoma" panose="020B0604030504040204" pitchFamily="34" charset="0"/>
              </a:rPr>
              <a:t>صلّي وقول إنك تعبان</a:t>
            </a:r>
          </a:p>
        </p:txBody>
      </p:sp>
    </p:spTree>
    <p:extLst>
      <p:ext uri="{BB962C8B-B14F-4D97-AF65-F5344CB8AC3E}">
        <p14:creationId xmlns:p14="http://schemas.microsoft.com/office/powerpoint/2010/main" val="327818307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2748</TotalTime>
  <Words>1815</Words>
  <Application>Microsoft Macintosh PowerPoint</Application>
  <PresentationFormat>Widescreen</PresentationFormat>
  <Paragraphs>232</Paragraphs>
  <Slides>40</Slides>
  <Notes>15</Notes>
  <HiddenSlides>0</HiddenSlides>
  <MMClips>3</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40</vt:i4>
      </vt:variant>
    </vt:vector>
  </HeadingPairs>
  <TitlesOfParts>
    <vt:vector size="47" baseType="lpstr">
      <vt:lpstr>Arial</vt:lpstr>
      <vt:lpstr>Calibri</vt:lpstr>
      <vt:lpstr>Calibri Light</vt:lpstr>
      <vt:lpstr>Helvetica Neue</vt:lpstr>
      <vt:lpstr>Tahoma</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365 Pro Plus</dc:creator>
  <cp:lastModifiedBy>New Heights</cp:lastModifiedBy>
  <cp:revision>599</cp:revision>
  <dcterms:created xsi:type="dcterms:W3CDTF">2020-02-20T11:27:55Z</dcterms:created>
  <dcterms:modified xsi:type="dcterms:W3CDTF">2022-07-27T09:42:49Z</dcterms:modified>
</cp:coreProperties>
</file>